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g"/>
  <Override PartName="/ppt/notesSlides/notesSlide1.xml" ContentType="application/vnd.openxmlformats-officedocument.presentationml.notesSlide+xml"/>
  <Override PartName="/ppt/media/image5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33.jpg" ContentType="image/jpg"/>
  <Override PartName="/ppt/media/image34.jpg" ContentType="image/jpg"/>
  <Override PartName="/ppt/media/image36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97.jpg" ContentType="image/jpg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56"/>
  </p:notesMasterIdLst>
  <p:sldIdLst>
    <p:sldId id="291" r:id="rId2"/>
    <p:sldId id="292" r:id="rId3"/>
    <p:sldId id="309" r:id="rId4"/>
    <p:sldId id="296" r:id="rId5"/>
    <p:sldId id="261" r:id="rId6"/>
    <p:sldId id="262" r:id="rId7"/>
    <p:sldId id="263" r:id="rId8"/>
    <p:sldId id="373" r:id="rId9"/>
    <p:sldId id="322" r:id="rId10"/>
    <p:sldId id="375" r:id="rId11"/>
    <p:sldId id="377" r:id="rId12"/>
    <p:sldId id="378" r:id="rId13"/>
    <p:sldId id="376" r:id="rId14"/>
    <p:sldId id="311" r:id="rId15"/>
    <p:sldId id="295" r:id="rId16"/>
    <p:sldId id="267" r:id="rId17"/>
    <p:sldId id="325" r:id="rId18"/>
    <p:sldId id="327" r:id="rId19"/>
    <p:sldId id="382" r:id="rId20"/>
    <p:sldId id="381" r:id="rId21"/>
    <p:sldId id="383" r:id="rId22"/>
    <p:sldId id="384" r:id="rId23"/>
    <p:sldId id="385" r:id="rId24"/>
    <p:sldId id="333" r:id="rId25"/>
    <p:sldId id="520" r:id="rId26"/>
    <p:sldId id="335" r:id="rId27"/>
    <p:sldId id="395" r:id="rId28"/>
    <p:sldId id="338" r:id="rId29"/>
    <p:sldId id="388" r:id="rId30"/>
    <p:sldId id="389" r:id="rId31"/>
    <p:sldId id="386" r:id="rId32"/>
    <p:sldId id="390" r:id="rId33"/>
    <p:sldId id="516" r:id="rId34"/>
    <p:sldId id="517" r:id="rId35"/>
    <p:sldId id="518" r:id="rId36"/>
    <p:sldId id="326" r:id="rId37"/>
    <p:sldId id="392" r:id="rId38"/>
    <p:sldId id="393" r:id="rId39"/>
    <p:sldId id="394" r:id="rId40"/>
    <p:sldId id="274" r:id="rId41"/>
    <p:sldId id="276" r:id="rId42"/>
    <p:sldId id="279" r:id="rId43"/>
    <p:sldId id="280" r:id="rId44"/>
    <p:sldId id="281" r:id="rId45"/>
    <p:sldId id="282" r:id="rId46"/>
    <p:sldId id="283" r:id="rId47"/>
    <p:sldId id="284" r:id="rId48"/>
    <p:sldId id="286" r:id="rId49"/>
    <p:sldId id="297" r:id="rId50"/>
    <p:sldId id="264" r:id="rId51"/>
    <p:sldId id="265" r:id="rId52"/>
    <p:sldId id="266" r:id="rId53"/>
    <p:sldId id="258" r:id="rId54"/>
    <p:sldId id="521" r:id="rId5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9">
          <p15:clr>
            <a:srgbClr val="9AA0A6"/>
          </p15:clr>
        </p15:guide>
        <p15:guide id="2" pos="23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20" y="36"/>
      </p:cViewPr>
      <p:guideLst>
        <p:guide orient="horz" pos="1129"/>
        <p:guide pos="23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F1F1F"/>
                </a:solidFill>
                <a:latin typeface="Oswald"/>
                <a:ea typeface="Oswald"/>
                <a:cs typeface="Oswald"/>
                <a:sym typeface="Oswald"/>
              </a:rPr>
              <a:t>There are different ways to make machines intelligent:</a:t>
            </a:r>
            <a:endParaRPr sz="1800" dirty="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15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Noto Sans Symbols"/>
              <a:buChar char="∙"/>
            </a:pPr>
            <a:r>
              <a:rPr lang="en-US" sz="1800" b="1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Learning from data:</a:t>
            </a:r>
            <a:r>
              <a:rPr lang="en-US" sz="18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Machines analyze tons of information,</a:t>
            </a:r>
            <a:r>
              <a:rPr lang="en-US" sz="18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like photos or text,</a:t>
            </a:r>
            <a:r>
              <a:rPr lang="en-US" sz="18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to learn patterns and improve their skills.</a:t>
            </a:r>
            <a:endParaRPr sz="1800" dirty="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Noto Sans Symbols"/>
              <a:buChar char="∙"/>
            </a:pPr>
            <a:r>
              <a:rPr lang="en-US" sz="1800" b="1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Thinking like brains:</a:t>
            </a:r>
            <a:r>
              <a:rPr lang="en-US" sz="18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Inspired by how our brains work,</a:t>
            </a:r>
            <a:r>
              <a:rPr lang="en-US" sz="18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some AI programs use "artificial neural networks" to process information.</a:t>
            </a:r>
            <a:endParaRPr sz="1800" dirty="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0" name="Google Shape;50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70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C00000"/>
                </a:solidFill>
              </a:rPr>
              <a:t>[ Given a labelled dataset, the task is to devise a function which takes the dataset, and a new sample, and produces an output value.]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910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C00000"/>
                </a:solidFill>
              </a:rPr>
              <a:t>[ Given a labelled dataset, the task is to devise a function which takes the dataset, and a new sample, and produces an output value.]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5588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C00000"/>
                </a:solidFill>
              </a:rPr>
              <a:t>[ If the possible output values of the function are predefined and discrete/categorical, it is called Classification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2401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C00000"/>
                </a:solidFill>
              </a:rPr>
              <a:t>[ Predefined classes means, it will produce output only from the labels defined in the dataset. For example, even if we input  a bus, it will produce either CAR or BIKE 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0690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d28f1d325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d28f1d325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g2d28f1d3250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C00000"/>
                </a:solidFill>
              </a:rPr>
              <a:t>[ If the possible output values of the function are continuous real values, then it is called Regression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815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F7AAF8E7-0EBB-9D63-1ACC-FD63A694D1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0CC3FAD-AD40-4AF0-B160-2C81F20740DA}" type="slidenum">
              <a:rPr lang="fr-CH" altLang="fr-FR"/>
              <a:pPr algn="r" eaLnBrk="1" hangingPunct="1">
                <a:spcBef>
                  <a:spcPct val="0"/>
                </a:spcBef>
              </a:pPr>
              <a:t>27</a:t>
            </a:fld>
            <a:endParaRPr lang="fr-CH" altLang="fr-FR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557A4F6F-4967-212F-3178-3845AB8E1E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81BD209-2E0D-4BB8-4ABA-752BA23B5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H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C00000"/>
                </a:solidFill>
              </a:rPr>
              <a:t>[ In the unsupervised learning, we do not need to know the labels or Ground truth values 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5852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C00000"/>
                </a:solidFill>
              </a:rPr>
              <a:t>[ The task is to identify the patterns like group the similar objects together 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776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C00000"/>
                </a:solidFill>
              </a:rPr>
              <a:t>[ It is also known as learning from trials and errors 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9186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b51b6346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b51b6346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2b5741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2b5741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05357d69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05357d69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b51b6346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b51b6346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df2e38304_1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df2e38304_1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b51b6346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b51b6346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b51b6346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b51b6346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b51b634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b51b634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b51b6346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2b51b6346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c2aa2ec4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c2aa2ec4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df2e3830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df2e38304_1_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4df2e38304_1_0:notes"/>
          <p:cNvSpPr txBox="1">
            <a:spLocks noGrp="1"/>
          </p:cNvSpPr>
          <p:nvPr>
            <p:ph type="sldNum" idx="12"/>
          </p:nvPr>
        </p:nvSpPr>
        <p:spPr>
          <a:xfrm>
            <a:off x="3884612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b51b6346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b51b6346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2b57414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2b57414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d28f1d325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d28f1d325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g2d28f1d3250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f2e38304_1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f2e38304_1_404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4df2e38304_1_404:notes"/>
          <p:cNvSpPr txBox="1">
            <a:spLocks noGrp="1"/>
          </p:cNvSpPr>
          <p:nvPr>
            <p:ph type="sldNum" idx="12"/>
          </p:nvPr>
        </p:nvSpPr>
        <p:spPr>
          <a:xfrm>
            <a:off x="3884612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rgbClr val="C00000"/>
                </a:solidFill>
              </a:rPr>
              <a:t>[ We as human being solve various types of problem in our day-to-day life, &lt; Various decisions need to be taken.</a:t>
            </a:r>
          </a:p>
          <a:p>
            <a:r>
              <a:rPr lang="en-US" sz="1100" b="1" dirty="0">
                <a:solidFill>
                  <a:srgbClr val="C00000"/>
                </a:solidFill>
              </a:rPr>
              <a:t>Depending on the nature of the problem, machine learning tasks  can be broadly divided in 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8870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C00000"/>
                </a:solidFill>
              </a:rPr>
              <a:t>[In supervised learning, we need some thing called a Labelled Training Dataset 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2628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C00000"/>
                </a:solidFill>
              </a:rPr>
              <a:t>[ Given a labelled dataset, the task is to devise a function which takes the dataset, and a new sample, and produces an output value.]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300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303" y="788261"/>
            <a:ext cx="6477805" cy="2182128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303" y="2970390"/>
            <a:ext cx="6477804" cy="892579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5343" y="274423"/>
            <a:ext cx="4457751" cy="2576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43295" y="112442"/>
            <a:ext cx="608264" cy="41964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536220"/>
            <a:ext cx="7207758" cy="12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937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536220"/>
            <a:ext cx="7207758" cy="12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0634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3532" y="665811"/>
            <a:ext cx="1211807" cy="388324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7702" y="665811"/>
            <a:ext cx="5871623" cy="388324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6287399" y="2545574"/>
            <a:ext cx="3886200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2571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1128750" y="438000"/>
            <a:ext cx="6886500" cy="15690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128750" y="2472736"/>
            <a:ext cx="6886500" cy="24414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ctr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marL="914400" lvl="1" indent="-3429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2pPr>
            <a:lvl3pPr marL="1371600" lvl="2" indent="-3238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1432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4pPr>
            <a:lvl5pPr marL="2286000" lvl="4" indent="-31432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5pPr>
            <a:lvl6pPr marL="2743200" lvl="5" indent="-31432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6pPr>
            <a:lvl7pPr marL="3200400" lvl="6" indent="-31432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7pPr>
            <a:lvl8pPr marL="3657600" lvl="7" indent="-31432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8pPr>
            <a:lvl9pPr marL="4114800" lvl="8" indent="-314325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5061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2376" y="1768112"/>
            <a:ext cx="833924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200401"/>
            <a:ext cx="640080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01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tally blank slide">
  <p:cSld name="Totally blank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8728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rtl="0"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4325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marL="2286000" lvl="4" indent="-314325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marL="2743200" lvl="5" indent="-314325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97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536220"/>
            <a:ext cx="7207758" cy="12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31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75" y="1463441"/>
            <a:ext cx="6464295" cy="1708388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875" y="3171829"/>
            <a:ext cx="6464295" cy="844108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536220"/>
            <a:ext cx="7207758" cy="12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9329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90" y="798365"/>
            <a:ext cx="7204226" cy="882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6875" y="1804684"/>
            <a:ext cx="3483864" cy="27448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705" y="1809808"/>
            <a:ext cx="3483864" cy="27392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536220"/>
            <a:ext cx="7207758" cy="12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31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75" y="794447"/>
            <a:ext cx="7205746" cy="880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875" y="1808106"/>
            <a:ext cx="3483864" cy="66828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875" y="2478707"/>
            <a:ext cx="3483864" cy="20782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0753" y="1810985"/>
            <a:ext cx="3483864" cy="668531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0753" y="2476391"/>
            <a:ext cx="3483864" cy="20726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536220"/>
            <a:ext cx="7207758" cy="12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818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536220"/>
            <a:ext cx="7207758" cy="12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68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30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19" y="793815"/>
            <a:ext cx="2456260" cy="1935147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500" y="793815"/>
            <a:ext cx="4509353" cy="375435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219" y="2728962"/>
            <a:ext cx="2456260" cy="1815765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536220"/>
            <a:ext cx="7207758" cy="12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70769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401809"/>
            <a:ext cx="3055900" cy="4290918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43" y="941261"/>
            <a:ext cx="4391154" cy="1603507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935452"/>
            <a:ext cx="2093378" cy="3221939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85" y="2544768"/>
            <a:ext cx="4384865" cy="1746678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3975" y="4558214"/>
            <a:ext cx="4387204" cy="266769"/>
          </a:xfrm>
        </p:spPr>
        <p:txBody>
          <a:bodyPr/>
          <a:lstStyle>
            <a:lvl1pPr algn="l">
              <a:defRPr/>
            </a:lvl1pPr>
          </a:lstStyle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3975" y="265534"/>
            <a:ext cx="3658364" cy="2674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32596" y="114507"/>
            <a:ext cx="608264" cy="419648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844095" y="536220"/>
            <a:ext cx="4409694" cy="12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281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5099447"/>
            <a:ext cx="9144000" cy="6191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390641"/>
            <a:ext cx="9144000" cy="470585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510105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7703" y="794437"/>
            <a:ext cx="7202456" cy="874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703" y="1809808"/>
            <a:ext cx="7202456" cy="274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24623" y="275308"/>
            <a:ext cx="1886547" cy="257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7703" y="274423"/>
            <a:ext cx="4454127" cy="257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38558" y="114507"/>
            <a:ext cx="608264" cy="41964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8717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ivalofthebestfit.com/resourc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org/student/middle-hig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45" Type="http://schemas.openxmlformats.org/officeDocument/2006/relationships/image" Target="../media/image82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4" Type="http://schemas.openxmlformats.org/officeDocument/2006/relationships/image" Target="../media/image8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Relationship Id="rId20" Type="http://schemas.openxmlformats.org/officeDocument/2006/relationships/image" Target="../media/image57.png"/><Relationship Id="rId41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anpanlau.github.io/2016/07/10/FlappyBird-Kera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rxiv.org/abs/1707.08945" TargetMode="Externa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/2.0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/by-sa/4.0" TargetMode="External"/><Relationship Id="rId4" Type="http://schemas.openxmlformats.org/officeDocument/2006/relationships/hyperlink" Target="http://www.gnu.org/copyleft/fdl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jp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xford-cs-deepnlp-2017/lectures" TargetMode="External"/><Relationship Id="rId3" Type="http://schemas.openxmlformats.org/officeDocument/2006/relationships/hyperlink" Target="http://cs231n.stanford.edu/" TargetMode="External"/><Relationship Id="rId7" Type="http://schemas.openxmlformats.org/officeDocument/2006/relationships/hyperlink" Target="http://introtodeeplearning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vidia.com/dlilabs" TargetMode="External"/><Relationship Id="rId11" Type="http://schemas.openxmlformats.org/officeDocument/2006/relationships/image" Target="../media/image101.png"/><Relationship Id="rId5" Type="http://schemas.openxmlformats.org/officeDocument/2006/relationships/hyperlink" Target="https://developers.google.com/machine-learning/crash-course/" TargetMode="External"/><Relationship Id="rId10" Type="http://schemas.openxmlformats.org/officeDocument/2006/relationships/image" Target="../media/image100.png"/><Relationship Id="rId4" Type="http://schemas.openxmlformats.org/officeDocument/2006/relationships/hyperlink" Target="http://course.fast.ai/" TargetMode="External"/><Relationship Id="rId9" Type="http://schemas.openxmlformats.org/officeDocument/2006/relationships/hyperlink" Target="https://jalammar.github.io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s.nvidia.com/blog/2016/07/29/whats-difference-artificial-intelligence-machine-learning-deep-learning-a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D05-E191-AB54-3508-9F45CFAF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AI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393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9A151013-B7AE-4F4B-2068-CD682B4718DA}"/>
              </a:ext>
            </a:extLst>
          </p:cNvPr>
          <p:cNvSpPr/>
          <p:nvPr/>
        </p:nvSpPr>
        <p:spPr>
          <a:xfrm>
            <a:off x="2683565" y="1451332"/>
            <a:ext cx="1625048" cy="3075942"/>
          </a:xfrm>
          <a:prstGeom prst="ca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F0C808-1D1E-68CB-E81A-43FB79B3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2" y="834666"/>
            <a:ext cx="7462727" cy="79473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What is Machine Learning?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0E8F7-67FE-6948-B11B-F8F9488B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210D-C6E3-AE47-BFA0-5BCB56C38553}" type="slidenum">
              <a:rPr lang="en-US" smtClean="0"/>
              <a:t>10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67EAFB-8234-AA86-F62C-57ADF70A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58" y="1905623"/>
            <a:ext cx="963182" cy="6784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B1A4AC-9100-2664-A122-139E4EF1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48" y="2619435"/>
            <a:ext cx="977280" cy="6136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39A491-5E82-0108-BD0B-66CC487A3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361" y="3311216"/>
            <a:ext cx="753977" cy="4888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9DAB9A-422A-5C9B-A2B6-7ABDEB88B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590" y="3935428"/>
            <a:ext cx="722998" cy="526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91651-653C-5D23-59E3-22A25BEDAC55}"/>
              </a:ext>
            </a:extLst>
          </p:cNvPr>
          <p:cNvSpPr txBox="1"/>
          <p:nvPr/>
        </p:nvSpPr>
        <p:spPr>
          <a:xfrm>
            <a:off x="3134590" y="4592670"/>
            <a:ext cx="857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9123C4-A997-B98A-90D2-D953C30F0DBC}"/>
              </a:ext>
            </a:extLst>
          </p:cNvPr>
          <p:cNvSpPr txBox="1"/>
          <p:nvPr/>
        </p:nvSpPr>
        <p:spPr>
          <a:xfrm>
            <a:off x="4414592" y="2585925"/>
            <a:ext cx="3229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CB474-4AF9-5EFC-5DB7-268424BA906E}"/>
              </a:ext>
            </a:extLst>
          </p:cNvPr>
          <p:cNvSpPr txBox="1"/>
          <p:nvPr/>
        </p:nvSpPr>
        <p:spPr>
          <a:xfrm>
            <a:off x="5273465" y="3944596"/>
            <a:ext cx="31075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Then, using the programs, Identify required rules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CB7E47-F867-BD1C-A30D-2144B0E38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53" y="2059463"/>
            <a:ext cx="990600" cy="1695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860311-AD0C-CA82-59B9-6897C6E6B113}"/>
              </a:ext>
            </a:extLst>
          </p:cNvPr>
          <p:cNvSpPr txBox="1"/>
          <p:nvPr/>
        </p:nvSpPr>
        <p:spPr>
          <a:xfrm>
            <a:off x="1893446" y="2454359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  <p:pic>
        <p:nvPicPr>
          <p:cNvPr id="2050" name="Picture 2" descr="execution Icon - Download execution Icon 3968542 | Noun Project">
            <a:extLst>
              <a:ext uri="{FF2B5EF4-FFF2-40B4-BE49-F238E27FC236}">
                <a16:creationId xmlns:a16="http://schemas.microsoft.com/office/drawing/2014/main" id="{E88B92CD-4FB6-5AA7-CD88-9EA17966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34" y="218908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81B00F-1417-A104-48C5-FA2E2D7E12CE}"/>
              </a:ext>
            </a:extLst>
          </p:cNvPr>
          <p:cNvSpPr txBox="1"/>
          <p:nvPr/>
        </p:nvSpPr>
        <p:spPr>
          <a:xfrm>
            <a:off x="6504296" y="2565535"/>
            <a:ext cx="3229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+</a:t>
            </a:r>
          </a:p>
        </p:txBody>
      </p:sp>
      <p:pic>
        <p:nvPicPr>
          <p:cNvPr id="5122" name="Picture 2" descr="Development, policies, regulation, rule, rules, setting icon - Download on  Iconfinder">
            <a:extLst>
              <a:ext uri="{FF2B5EF4-FFF2-40B4-BE49-F238E27FC236}">
                <a16:creationId xmlns:a16="http://schemas.microsoft.com/office/drawing/2014/main" id="{5015B472-EFA2-9A78-A2CF-989944D5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32" y="1170516"/>
            <a:ext cx="846535" cy="84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0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9A151013-B7AE-4F4B-2068-CD682B4718DA}"/>
              </a:ext>
            </a:extLst>
          </p:cNvPr>
          <p:cNvSpPr/>
          <p:nvPr/>
        </p:nvSpPr>
        <p:spPr>
          <a:xfrm>
            <a:off x="2683565" y="1451332"/>
            <a:ext cx="1625048" cy="3075942"/>
          </a:xfrm>
          <a:prstGeom prst="ca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F0C808-1D1E-68CB-E81A-43FB79B3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2" y="748919"/>
            <a:ext cx="7462727" cy="79473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What is Machine Learning?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0E8F7-67FE-6948-B11B-F8F9488B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210D-C6E3-AE47-BFA0-5BCB56C38553}" type="slidenum">
              <a:rPr lang="en-US" smtClean="0"/>
              <a:t>11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67EAFB-8234-AA86-F62C-57ADF70A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58" y="1905623"/>
            <a:ext cx="963182" cy="6784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B1A4AC-9100-2664-A122-139E4EF1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48" y="2619435"/>
            <a:ext cx="977280" cy="6136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39A491-5E82-0108-BD0B-66CC487A3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361" y="3311216"/>
            <a:ext cx="753977" cy="4888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9DAB9A-422A-5C9B-A2B6-7ABDEB88B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590" y="3935428"/>
            <a:ext cx="722998" cy="526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91651-653C-5D23-59E3-22A25BEDAC55}"/>
              </a:ext>
            </a:extLst>
          </p:cNvPr>
          <p:cNvSpPr txBox="1"/>
          <p:nvPr/>
        </p:nvSpPr>
        <p:spPr>
          <a:xfrm>
            <a:off x="3134590" y="4592670"/>
            <a:ext cx="857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9123C4-A997-B98A-90D2-D953C30F0DBC}"/>
              </a:ext>
            </a:extLst>
          </p:cNvPr>
          <p:cNvSpPr txBox="1"/>
          <p:nvPr/>
        </p:nvSpPr>
        <p:spPr>
          <a:xfrm>
            <a:off x="4414592" y="2585925"/>
            <a:ext cx="3229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CB474-4AF9-5EFC-5DB7-268424BA906E}"/>
              </a:ext>
            </a:extLst>
          </p:cNvPr>
          <p:cNvSpPr txBox="1"/>
          <p:nvPr/>
        </p:nvSpPr>
        <p:spPr>
          <a:xfrm>
            <a:off x="6457950" y="4607413"/>
            <a:ext cx="2313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extract required patterns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CB7E47-F867-BD1C-A30D-2144B0E38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53" y="2059463"/>
            <a:ext cx="990600" cy="1695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860311-AD0C-CA82-59B9-6897C6E6B113}"/>
              </a:ext>
            </a:extLst>
          </p:cNvPr>
          <p:cNvSpPr txBox="1"/>
          <p:nvPr/>
        </p:nvSpPr>
        <p:spPr>
          <a:xfrm>
            <a:off x="1893446" y="2454359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  <p:pic>
        <p:nvPicPr>
          <p:cNvPr id="2050" name="Picture 2" descr="execution Icon - Download execution Icon 3968542 | Noun Project">
            <a:extLst>
              <a:ext uri="{FF2B5EF4-FFF2-40B4-BE49-F238E27FC236}">
                <a16:creationId xmlns:a16="http://schemas.microsoft.com/office/drawing/2014/main" id="{E88B92CD-4FB6-5AA7-CD88-9EA17966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34" y="218908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81B00F-1417-A104-48C5-FA2E2D7E12CE}"/>
              </a:ext>
            </a:extLst>
          </p:cNvPr>
          <p:cNvSpPr txBox="1"/>
          <p:nvPr/>
        </p:nvSpPr>
        <p:spPr>
          <a:xfrm>
            <a:off x="6504296" y="2565535"/>
            <a:ext cx="3229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+</a:t>
            </a:r>
          </a:p>
        </p:txBody>
      </p:sp>
      <p:pic>
        <p:nvPicPr>
          <p:cNvPr id="5122" name="Picture 2" descr="Development, policies, regulation, rule, rules, setting icon - Download on  Iconfinder">
            <a:extLst>
              <a:ext uri="{FF2B5EF4-FFF2-40B4-BE49-F238E27FC236}">
                <a16:creationId xmlns:a16="http://schemas.microsoft.com/office/drawing/2014/main" id="{5015B472-EFA2-9A78-A2CF-989944D5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32" y="1170516"/>
            <a:ext cx="846535" cy="84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ttern Recognition Icon - Download Pattern Recognition Icon 1119925 | Noun  Project">
            <a:extLst>
              <a:ext uri="{FF2B5EF4-FFF2-40B4-BE49-F238E27FC236}">
                <a16:creationId xmlns:a16="http://schemas.microsoft.com/office/drawing/2014/main" id="{976925FC-D948-724C-CCF5-45A62B3DE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89" y="2464682"/>
            <a:ext cx="846535" cy="84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74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9A151013-B7AE-4F4B-2068-CD682B4718DA}"/>
              </a:ext>
            </a:extLst>
          </p:cNvPr>
          <p:cNvSpPr/>
          <p:nvPr/>
        </p:nvSpPr>
        <p:spPr>
          <a:xfrm>
            <a:off x="2683565" y="1451332"/>
            <a:ext cx="1625048" cy="3075942"/>
          </a:xfrm>
          <a:prstGeom prst="ca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F0C808-1D1E-68CB-E81A-43FB79B3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0" y="637860"/>
            <a:ext cx="7462727" cy="79473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What is Machine Learning?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0E8F7-67FE-6948-B11B-F8F9488B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210D-C6E3-AE47-BFA0-5BCB56C38553}" type="slidenum">
              <a:rPr lang="en-US" smtClean="0"/>
              <a:t>12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67EAFB-8234-AA86-F62C-57ADF70A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58" y="1905623"/>
            <a:ext cx="963182" cy="6784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B1A4AC-9100-2664-A122-139E4EF1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48" y="2619435"/>
            <a:ext cx="977280" cy="6136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39A491-5E82-0108-BD0B-66CC487A3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361" y="3311216"/>
            <a:ext cx="753977" cy="4888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9DAB9A-422A-5C9B-A2B6-7ABDEB88B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590" y="3935428"/>
            <a:ext cx="722998" cy="526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91651-653C-5D23-59E3-22A25BEDAC55}"/>
              </a:ext>
            </a:extLst>
          </p:cNvPr>
          <p:cNvSpPr txBox="1"/>
          <p:nvPr/>
        </p:nvSpPr>
        <p:spPr>
          <a:xfrm>
            <a:off x="3134590" y="4592670"/>
            <a:ext cx="857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9123C4-A997-B98A-90D2-D953C30F0DBC}"/>
              </a:ext>
            </a:extLst>
          </p:cNvPr>
          <p:cNvSpPr txBox="1"/>
          <p:nvPr/>
        </p:nvSpPr>
        <p:spPr>
          <a:xfrm>
            <a:off x="4414592" y="2585925"/>
            <a:ext cx="3229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CB474-4AF9-5EFC-5DB7-268424BA906E}"/>
              </a:ext>
            </a:extLst>
          </p:cNvPr>
          <p:cNvSpPr txBox="1"/>
          <p:nvPr/>
        </p:nvSpPr>
        <p:spPr>
          <a:xfrm>
            <a:off x="6722269" y="4677631"/>
            <a:ext cx="17145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Identify relations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CB7E47-F867-BD1C-A30D-2144B0E38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53" y="2059463"/>
            <a:ext cx="990600" cy="1695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860311-AD0C-CA82-59B9-6897C6E6B113}"/>
              </a:ext>
            </a:extLst>
          </p:cNvPr>
          <p:cNvSpPr txBox="1"/>
          <p:nvPr/>
        </p:nvSpPr>
        <p:spPr>
          <a:xfrm>
            <a:off x="1893446" y="2454359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  <p:pic>
        <p:nvPicPr>
          <p:cNvPr id="2050" name="Picture 2" descr="execution Icon - Download execution Icon 3968542 | Noun Project">
            <a:extLst>
              <a:ext uri="{FF2B5EF4-FFF2-40B4-BE49-F238E27FC236}">
                <a16:creationId xmlns:a16="http://schemas.microsoft.com/office/drawing/2014/main" id="{E88B92CD-4FB6-5AA7-CD88-9EA17966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34" y="218908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81B00F-1417-A104-48C5-FA2E2D7E12CE}"/>
              </a:ext>
            </a:extLst>
          </p:cNvPr>
          <p:cNvSpPr txBox="1"/>
          <p:nvPr/>
        </p:nvSpPr>
        <p:spPr>
          <a:xfrm>
            <a:off x="6504296" y="2565535"/>
            <a:ext cx="3229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+</a:t>
            </a:r>
          </a:p>
        </p:txBody>
      </p:sp>
      <p:pic>
        <p:nvPicPr>
          <p:cNvPr id="5122" name="Picture 2" descr="Development, policies, regulation, rule, rules, setting icon - Download on  Iconfinder">
            <a:extLst>
              <a:ext uri="{FF2B5EF4-FFF2-40B4-BE49-F238E27FC236}">
                <a16:creationId xmlns:a16="http://schemas.microsoft.com/office/drawing/2014/main" id="{5015B472-EFA2-9A78-A2CF-989944D5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32" y="1170516"/>
            <a:ext cx="846535" cy="84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ttern Recognition Icon - Download Pattern Recognition Icon 1119925 | Noun  Project">
            <a:extLst>
              <a:ext uri="{FF2B5EF4-FFF2-40B4-BE49-F238E27FC236}">
                <a16:creationId xmlns:a16="http://schemas.microsoft.com/office/drawing/2014/main" id="{976925FC-D948-724C-CCF5-45A62B3DE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89" y="2464682"/>
            <a:ext cx="846535" cy="84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ationship Icon PNG Images, Free Transparent Relationship Icon Download -  KindPNG">
            <a:extLst>
              <a:ext uri="{FF2B5EF4-FFF2-40B4-BE49-F238E27FC236}">
                <a16:creationId xmlns:a16="http://schemas.microsoft.com/office/drawing/2014/main" id="{A6A17468-7754-9129-4226-B83DE06B3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67" y="3383467"/>
            <a:ext cx="1120190" cy="11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79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9A151013-B7AE-4F4B-2068-CD682B4718DA}"/>
              </a:ext>
            </a:extLst>
          </p:cNvPr>
          <p:cNvSpPr/>
          <p:nvPr/>
        </p:nvSpPr>
        <p:spPr>
          <a:xfrm>
            <a:off x="2683565" y="1451332"/>
            <a:ext cx="1625048" cy="3075942"/>
          </a:xfrm>
          <a:prstGeom prst="ca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F0C808-1D1E-68CB-E81A-43FB79B3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0" y="755958"/>
            <a:ext cx="7462727" cy="79473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What is Machine Learning?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0E8F7-67FE-6948-B11B-F8F9488B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210D-C6E3-AE47-BFA0-5BCB56C38553}" type="slidenum">
              <a:rPr lang="en-US" smtClean="0"/>
              <a:t>13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67EAFB-8234-AA86-F62C-57ADF70A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58" y="1905623"/>
            <a:ext cx="963182" cy="6784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B1A4AC-9100-2664-A122-139E4EF1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48" y="2619435"/>
            <a:ext cx="977280" cy="6136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39A491-5E82-0108-BD0B-66CC487A3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361" y="3311216"/>
            <a:ext cx="753977" cy="4888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9DAB9A-422A-5C9B-A2B6-7ABDEB88B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590" y="3935428"/>
            <a:ext cx="722998" cy="526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91651-653C-5D23-59E3-22A25BEDAC55}"/>
              </a:ext>
            </a:extLst>
          </p:cNvPr>
          <p:cNvSpPr txBox="1"/>
          <p:nvPr/>
        </p:nvSpPr>
        <p:spPr>
          <a:xfrm>
            <a:off x="3134590" y="4592670"/>
            <a:ext cx="857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9123C4-A997-B98A-90D2-D953C30F0DBC}"/>
              </a:ext>
            </a:extLst>
          </p:cNvPr>
          <p:cNvSpPr txBox="1"/>
          <p:nvPr/>
        </p:nvSpPr>
        <p:spPr>
          <a:xfrm>
            <a:off x="4414592" y="2585925"/>
            <a:ext cx="3229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CB474-4AF9-5EFC-5DB7-268424BA906E}"/>
              </a:ext>
            </a:extLst>
          </p:cNvPr>
          <p:cNvSpPr txBox="1"/>
          <p:nvPr/>
        </p:nvSpPr>
        <p:spPr>
          <a:xfrm>
            <a:off x="4572001" y="4635376"/>
            <a:ext cx="4572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So that machine can derive inferences from the data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CB7E47-F867-BD1C-A30D-2144B0E38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53" y="2059463"/>
            <a:ext cx="990600" cy="1695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860311-AD0C-CA82-59B9-6897C6E6B113}"/>
              </a:ext>
            </a:extLst>
          </p:cNvPr>
          <p:cNvSpPr txBox="1"/>
          <p:nvPr/>
        </p:nvSpPr>
        <p:spPr>
          <a:xfrm>
            <a:off x="1893446" y="2454359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  <p:pic>
        <p:nvPicPr>
          <p:cNvPr id="2050" name="Picture 2" descr="execution Icon - Download execution Icon 3968542 | Noun Project">
            <a:extLst>
              <a:ext uri="{FF2B5EF4-FFF2-40B4-BE49-F238E27FC236}">
                <a16:creationId xmlns:a16="http://schemas.microsoft.com/office/drawing/2014/main" id="{E88B92CD-4FB6-5AA7-CD88-9EA17966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34" y="218908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81B00F-1417-A104-48C5-FA2E2D7E12CE}"/>
              </a:ext>
            </a:extLst>
          </p:cNvPr>
          <p:cNvSpPr txBox="1"/>
          <p:nvPr/>
        </p:nvSpPr>
        <p:spPr>
          <a:xfrm>
            <a:off x="6504296" y="2565535"/>
            <a:ext cx="3229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+</a:t>
            </a:r>
          </a:p>
        </p:txBody>
      </p:sp>
      <p:pic>
        <p:nvPicPr>
          <p:cNvPr id="5122" name="Picture 2" descr="Development, policies, regulation, rule, rules, setting icon - Download on  Iconfinder">
            <a:extLst>
              <a:ext uri="{FF2B5EF4-FFF2-40B4-BE49-F238E27FC236}">
                <a16:creationId xmlns:a16="http://schemas.microsoft.com/office/drawing/2014/main" id="{5015B472-EFA2-9A78-A2CF-989944D5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32" y="1170516"/>
            <a:ext cx="846535" cy="84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ttern Recognition Icon - Download Pattern Recognition Icon 1119925 | Noun  Project">
            <a:extLst>
              <a:ext uri="{FF2B5EF4-FFF2-40B4-BE49-F238E27FC236}">
                <a16:creationId xmlns:a16="http://schemas.microsoft.com/office/drawing/2014/main" id="{976925FC-D948-724C-CCF5-45A62B3DE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89" y="2464682"/>
            <a:ext cx="846535" cy="84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ationship Icon PNG Images, Free Transparent Relationship Icon Download -  KindPNG">
            <a:extLst>
              <a:ext uri="{FF2B5EF4-FFF2-40B4-BE49-F238E27FC236}">
                <a16:creationId xmlns:a16="http://schemas.microsoft.com/office/drawing/2014/main" id="{A6A17468-7754-9129-4226-B83DE06B3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67" y="3383467"/>
            <a:ext cx="1120190" cy="11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46890B-24B3-83E5-B5BC-00C78A985E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5857" y="2167739"/>
            <a:ext cx="858143" cy="12450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968CA1-525F-155C-90DC-C6C09AB296D9}"/>
              </a:ext>
            </a:extLst>
          </p:cNvPr>
          <p:cNvSpPr txBox="1"/>
          <p:nvPr/>
        </p:nvSpPr>
        <p:spPr>
          <a:xfrm>
            <a:off x="7917925" y="2528446"/>
            <a:ext cx="23981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5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3655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C22D966-C77F-6E4D-A1E6-1BC95402B400}"/>
              </a:ext>
            </a:extLst>
          </p:cNvPr>
          <p:cNvSpPr txBox="1">
            <a:spLocks/>
          </p:cNvSpPr>
          <p:nvPr/>
        </p:nvSpPr>
        <p:spPr>
          <a:xfrm>
            <a:off x="628650" y="450353"/>
            <a:ext cx="8010939" cy="7947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In summary, what is machine learning?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5208B-3B10-694C-8F7F-60CC1C19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210D-C6E3-AE47-BFA0-5BCB56C38553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50454-1486-026E-54FA-9B0145F35AA3}"/>
              </a:ext>
            </a:extLst>
          </p:cNvPr>
          <p:cNvSpPr txBox="1"/>
          <p:nvPr/>
        </p:nvSpPr>
        <p:spPr>
          <a:xfrm>
            <a:off x="678657" y="1564481"/>
            <a:ext cx="5107781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machine learning problem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Identify and create the appropriate dataset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Perform computation to learn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/>
              <a:t>Required rules, pattern and relations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Output the decision</a:t>
            </a:r>
          </a:p>
        </p:txBody>
      </p:sp>
      <p:pic>
        <p:nvPicPr>
          <p:cNvPr id="6146" name="Picture 2" descr="Machine Learning Icon #361071 - Free Icons Library">
            <a:extLst>
              <a:ext uri="{FF2B5EF4-FFF2-40B4-BE49-F238E27FC236}">
                <a16:creationId xmlns:a16="http://schemas.microsoft.com/office/drawing/2014/main" id="{6FDA85FF-5029-93F5-E517-797E53234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2" y="3810938"/>
            <a:ext cx="814388" cy="81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ylinder 8">
            <a:extLst>
              <a:ext uri="{FF2B5EF4-FFF2-40B4-BE49-F238E27FC236}">
                <a16:creationId xmlns:a16="http://schemas.microsoft.com/office/drawing/2014/main" id="{91DECD17-AA0E-91DA-E82D-5063DF08CB74}"/>
              </a:ext>
            </a:extLst>
          </p:cNvPr>
          <p:cNvSpPr/>
          <p:nvPr/>
        </p:nvSpPr>
        <p:spPr>
          <a:xfrm>
            <a:off x="2400299" y="3932382"/>
            <a:ext cx="492919" cy="6181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A406872-F43C-DD57-EC90-A9C38EE2F9DB}"/>
              </a:ext>
            </a:extLst>
          </p:cNvPr>
          <p:cNvSpPr/>
          <p:nvPr/>
        </p:nvSpPr>
        <p:spPr>
          <a:xfrm>
            <a:off x="1771650" y="4150519"/>
            <a:ext cx="492919" cy="150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2" descr="execution Icon - Download execution Icon 3968542 | Noun Project">
            <a:extLst>
              <a:ext uri="{FF2B5EF4-FFF2-40B4-BE49-F238E27FC236}">
                <a16:creationId xmlns:a16="http://schemas.microsoft.com/office/drawing/2014/main" id="{0B9A9A0B-0976-001E-05DF-CFBC6380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159" y="3768932"/>
            <a:ext cx="913191" cy="9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9C60AC-7B4B-9929-E77E-3ECFCF15751B}"/>
              </a:ext>
            </a:extLst>
          </p:cNvPr>
          <p:cNvSpPr/>
          <p:nvPr/>
        </p:nvSpPr>
        <p:spPr>
          <a:xfrm>
            <a:off x="3009232" y="4166465"/>
            <a:ext cx="492919" cy="150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6" name="Picture 2" descr="Development, policies, regulation, rule, rules, setting icon - Download on  Iconfinder">
            <a:extLst>
              <a:ext uri="{FF2B5EF4-FFF2-40B4-BE49-F238E27FC236}">
                <a16:creationId xmlns:a16="http://schemas.microsoft.com/office/drawing/2014/main" id="{234DEAD5-F402-0F2F-C959-BFFB130D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933" y="3520457"/>
            <a:ext cx="290482" cy="29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Pattern Recognition Icon - Download Pattern Recognition Icon 1119925 | Noun  Project">
            <a:extLst>
              <a:ext uri="{FF2B5EF4-FFF2-40B4-BE49-F238E27FC236}">
                <a16:creationId xmlns:a16="http://schemas.microsoft.com/office/drawing/2014/main" id="{44D099E2-2D63-1F8C-2B8E-D1D6E4D1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81" y="4138239"/>
            <a:ext cx="290482" cy="29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Relationship Icon PNG Images, Free Transparent Relationship Icon Download -  KindPNG">
            <a:extLst>
              <a:ext uri="{FF2B5EF4-FFF2-40B4-BE49-F238E27FC236}">
                <a16:creationId xmlns:a16="http://schemas.microsoft.com/office/drawing/2014/main" id="{D153F020-D8EA-AF2C-33D8-25900318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933" y="4531937"/>
            <a:ext cx="384384" cy="38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8EDA8E-4C83-7103-8D3A-FC077FF8CD66}"/>
              </a:ext>
            </a:extLst>
          </p:cNvPr>
          <p:cNvSpPr/>
          <p:nvPr/>
        </p:nvSpPr>
        <p:spPr>
          <a:xfrm>
            <a:off x="5014081" y="3393281"/>
            <a:ext cx="569496" cy="15430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D2E0B34-B758-8363-DC4B-127A2061F389}"/>
              </a:ext>
            </a:extLst>
          </p:cNvPr>
          <p:cNvSpPr/>
          <p:nvPr/>
        </p:nvSpPr>
        <p:spPr>
          <a:xfrm>
            <a:off x="4497595" y="4164807"/>
            <a:ext cx="492919" cy="150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148" name="Picture 4" descr="Decision making - Free marketing icons">
            <a:extLst>
              <a:ext uri="{FF2B5EF4-FFF2-40B4-BE49-F238E27FC236}">
                <a16:creationId xmlns:a16="http://schemas.microsoft.com/office/drawing/2014/main" id="{105C63C6-E934-3F59-BB0B-2FE5940CA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356" y="3852268"/>
            <a:ext cx="925115" cy="9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AD38514-286E-97E7-A676-1588D32D5072}"/>
              </a:ext>
            </a:extLst>
          </p:cNvPr>
          <p:cNvSpPr/>
          <p:nvPr/>
        </p:nvSpPr>
        <p:spPr>
          <a:xfrm>
            <a:off x="5786438" y="4164807"/>
            <a:ext cx="492919" cy="150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5436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d28f1d3250_0_11"/>
          <p:cNvSpPr txBox="1">
            <a:spLocks noGrp="1"/>
          </p:cNvSpPr>
          <p:nvPr>
            <p:ph type="title"/>
          </p:nvPr>
        </p:nvSpPr>
        <p:spPr>
          <a:xfrm>
            <a:off x="163085" y="434906"/>
            <a:ext cx="7744500" cy="657675"/>
          </a:xfrm>
          <a:prstGeom prst="rect">
            <a:avLst/>
          </a:prstGeom>
        </p:spPr>
        <p:txBody>
          <a:bodyPr spcFirstLastPara="1" vert="horz" wrap="square" lIns="45900" tIns="1350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Play a Game	</a:t>
            </a:r>
            <a:endParaRPr dirty="0"/>
          </a:p>
        </p:txBody>
      </p:sp>
      <p:sp>
        <p:nvSpPr>
          <p:cNvPr id="974" name="Google Shape;974;g2d28f1d3250_0_11"/>
          <p:cNvSpPr txBox="1">
            <a:spLocks noGrp="1"/>
          </p:cNvSpPr>
          <p:nvPr>
            <p:ph type="body" idx="1"/>
          </p:nvPr>
        </p:nvSpPr>
        <p:spPr>
          <a:xfrm>
            <a:off x="163085" y="1092581"/>
            <a:ext cx="5039100" cy="4183200"/>
          </a:xfrm>
          <a:prstGeom prst="rect">
            <a:avLst/>
          </a:prstGeom>
        </p:spPr>
        <p:txBody>
          <a:bodyPr spcFirstLastPara="1" vert="horz" wrap="square" lIns="44738" tIns="22369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50"/>
              </a:spcBef>
              <a:buClr>
                <a:schemeClr val="dk1"/>
              </a:buClr>
              <a:buSzPts val="1100"/>
              <a:buNone/>
            </a:pPr>
            <a:r>
              <a:rPr lang="en-US" sz="1800" dirty="0"/>
              <a:t>•</a:t>
            </a:r>
            <a:r>
              <a:rPr lang="en-US" sz="1800" dirty="0">
                <a:latin typeface="IBM Plex Sans"/>
                <a:ea typeface="IBM Plex Sans"/>
                <a:cs typeface="IBM Plex Sans"/>
                <a:sym typeface="IBM Plex Sans"/>
              </a:rPr>
              <a:t>Please navigate to the Understanding Algorithmic Bias</a:t>
            </a:r>
            <a:r>
              <a:rPr lang="en-US" sz="1800" dirty="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 </a:t>
            </a:r>
            <a:r>
              <a:rPr lang="en-US" sz="1800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https://www.survivalofthebestfit.com/resources</a:t>
            </a:r>
            <a:endParaRPr sz="1800" dirty="0"/>
          </a:p>
          <a:p>
            <a:pPr marL="0" indent="0">
              <a:lnSpc>
                <a:spcPct val="115000"/>
              </a:lnSpc>
              <a:spcBef>
                <a:spcPts val="150"/>
              </a:spcBef>
              <a:buClr>
                <a:schemeClr val="dk1"/>
              </a:buClr>
              <a:buSzPts val="1100"/>
              <a:buNone/>
            </a:pPr>
            <a:r>
              <a:rPr lang="en-US" sz="1800" dirty="0"/>
              <a:t>•</a:t>
            </a:r>
            <a:r>
              <a:rPr lang="en-US" sz="1800" dirty="0">
                <a:latin typeface="IBM Plex Sans"/>
                <a:ea typeface="IBM Plex Sans"/>
                <a:cs typeface="IBM Plex Sans"/>
                <a:sym typeface="IBM Plex Sans"/>
              </a:rPr>
              <a:t>Click “Start Game” and have a look at the end result.</a:t>
            </a:r>
            <a:endParaRPr sz="1800" dirty="0"/>
          </a:p>
          <a:p>
            <a:pPr marL="0" indent="0">
              <a:lnSpc>
                <a:spcPct val="115000"/>
              </a:lnSpc>
              <a:spcBef>
                <a:spcPts val="150"/>
              </a:spcBef>
              <a:buClr>
                <a:schemeClr val="dk1"/>
              </a:buClr>
              <a:buSzPts val="1100"/>
              <a:buNone/>
            </a:pPr>
            <a:r>
              <a:rPr lang="en-US" sz="1800" dirty="0"/>
              <a:t>•</a:t>
            </a:r>
            <a:r>
              <a:rPr lang="en-US" sz="1800" dirty="0">
                <a:latin typeface="IBM Plex Sans"/>
                <a:ea typeface="IBM Plex Sans"/>
                <a:cs typeface="IBM Plex Sans"/>
                <a:sym typeface="IBM Plex Sans"/>
              </a:rPr>
              <a:t>What do you think ?</a:t>
            </a: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indent="0">
              <a:spcBef>
                <a:spcPts val="0"/>
              </a:spcBef>
              <a:spcAft>
                <a:spcPts val="338"/>
              </a:spcAft>
              <a:buNone/>
            </a:pPr>
            <a:endParaRPr dirty="0"/>
          </a:p>
        </p:txBody>
      </p:sp>
      <p:sp>
        <p:nvSpPr>
          <p:cNvPr id="975" name="Google Shape;975;g2d28f1d3250_0_11"/>
          <p:cNvSpPr txBox="1">
            <a:spLocks noGrp="1"/>
          </p:cNvSpPr>
          <p:nvPr>
            <p:ph type="sldNum" idx="12"/>
          </p:nvPr>
        </p:nvSpPr>
        <p:spPr>
          <a:xfrm>
            <a:off x="8318501" y="5283226"/>
            <a:ext cx="825525" cy="122850"/>
          </a:xfrm>
          <a:prstGeom prst="rect">
            <a:avLst/>
          </a:prstGeom>
        </p:spPr>
        <p:txBody>
          <a:bodyPr spcFirstLastPara="1" vert="horz" wrap="square" lIns="0" tIns="0" rIns="44756" bIns="44756" rtlCol="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15</a:t>
            </a:fld>
            <a:endParaRPr/>
          </a:p>
        </p:txBody>
      </p:sp>
      <p:pic>
        <p:nvPicPr>
          <p:cNvPr id="976" name="Google Shape;976;g2d28f1d3250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187" y="1092581"/>
            <a:ext cx="3941813" cy="433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g2d28f1d3250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163755"/>
            <a:ext cx="9144000" cy="242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722313" y="2296585"/>
            <a:ext cx="7772400" cy="1135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types of machine learning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Paradigms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ABD6AD-6954-47B6-F735-CC47E6264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015" y="1240511"/>
            <a:ext cx="7687185" cy="3233978"/>
          </a:xfrm>
        </p:spPr>
        <p:txBody>
          <a:bodyPr>
            <a:noAutofit/>
          </a:bodyPr>
          <a:lstStyle/>
          <a:p>
            <a:pPr lvl="1">
              <a:spcBef>
                <a:spcPts val="292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Supervised learning</a:t>
            </a:r>
          </a:p>
          <a:p>
            <a:pPr lvl="2" eaLnBrk="1" hangingPunct="1">
              <a:spcBef>
                <a:spcPts val="292"/>
              </a:spcBef>
              <a:buFont typeface="Verdana" panose="020B0604030504040204" pitchFamily="34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Learning a mapping from a set of inputs to a target variable</a:t>
            </a:r>
          </a:p>
          <a:p>
            <a:pPr lvl="3" eaLnBrk="1" hangingPunct="1">
              <a:spcBef>
                <a:spcPts val="292"/>
              </a:spcBef>
              <a:buFont typeface="Verdana" panose="020B0604030504040204" pitchFamily="34" charset="0"/>
              <a:buChar char="–"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Classification: target variable is discrete (e.g., spam email)</a:t>
            </a:r>
          </a:p>
          <a:p>
            <a:pPr lvl="3" eaLnBrk="1" hangingPunct="1">
              <a:spcBef>
                <a:spcPts val="292"/>
              </a:spcBef>
              <a:buFont typeface="Verdana" panose="020B0604030504040204" pitchFamily="34" charset="0"/>
              <a:buChar char="–"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Regression: target variable is real-valued (e.g., stock market)</a:t>
            </a:r>
          </a:p>
          <a:p>
            <a:pPr lvl="3" eaLnBrk="1" hangingPunct="1">
              <a:spcBef>
                <a:spcPts val="292"/>
              </a:spcBef>
            </a:pPr>
            <a:endParaRPr lang="en-US" alt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>
              <a:spcBef>
                <a:spcPts val="292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Unsupervised learning</a:t>
            </a:r>
          </a:p>
          <a:p>
            <a:pPr lvl="2" eaLnBrk="1" hangingPunct="1">
              <a:spcBef>
                <a:spcPts val="292"/>
              </a:spcBef>
              <a:buFont typeface="Verdana" panose="020B0604030504040204" pitchFamily="34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No target variable provided</a:t>
            </a:r>
          </a:p>
          <a:p>
            <a:pPr lvl="3" eaLnBrk="1" hangingPunct="1">
              <a:spcBef>
                <a:spcPts val="292"/>
              </a:spcBef>
              <a:buFont typeface="Verdana" panose="020B0604030504040204" pitchFamily="34" charset="0"/>
              <a:buChar char="–"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Clustering: grouping data into K groups</a:t>
            </a:r>
          </a:p>
          <a:p>
            <a:pPr lvl="3" eaLnBrk="1" hangingPunct="1">
              <a:spcBef>
                <a:spcPts val="292"/>
              </a:spcBef>
            </a:pPr>
            <a:endParaRPr lang="en-US" alt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>
              <a:spcBef>
                <a:spcPts val="292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Other types of learning</a:t>
            </a:r>
          </a:p>
          <a:p>
            <a:pPr lvl="2" eaLnBrk="1" hangingPunct="1">
              <a:spcBef>
                <a:spcPts val="292"/>
              </a:spcBef>
              <a:buFont typeface="Verdana" panose="020B0604030504040204" pitchFamily="34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Reinforcement learning: e.g., game-playing agent</a:t>
            </a:r>
          </a:p>
          <a:p>
            <a:pPr lvl="2" eaLnBrk="1" hangingPunct="1">
              <a:spcBef>
                <a:spcPts val="292"/>
              </a:spcBef>
              <a:buFont typeface="Verdana" panose="020B0604030504040204" pitchFamily="34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Learning to rank, e.g., document ranking in Web search</a:t>
            </a:r>
          </a:p>
          <a:p>
            <a:pPr lvl="2" eaLnBrk="1" hangingPunct="1">
              <a:spcBef>
                <a:spcPts val="292"/>
              </a:spcBef>
              <a:buFont typeface="Verdana" panose="020B0604030504040204" pitchFamily="34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And many others….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9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Supervised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94E488-FAFF-58F4-9001-1E86F5B23E7D}"/>
              </a:ext>
            </a:extLst>
          </p:cNvPr>
          <p:cNvGrpSpPr/>
          <p:nvPr/>
        </p:nvGrpSpPr>
        <p:grpSpPr>
          <a:xfrm>
            <a:off x="574964" y="1553767"/>
            <a:ext cx="916142" cy="2125265"/>
            <a:chOff x="6138718" y="1537819"/>
            <a:chExt cx="1875651" cy="50669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ED755B-62EF-8F2F-1847-D6433ECE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718" y="1537819"/>
              <a:ext cx="1768764" cy="12458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238069-7400-97E8-8F5C-32979D24D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8718" y="2900374"/>
              <a:ext cx="1794653" cy="11268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AB54F0-2705-97A9-DB31-D0642B8B1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785" y="4340154"/>
              <a:ext cx="1384584" cy="89776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84D873-EEAA-F0C4-0C11-07AE37E7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6673" y="5638502"/>
              <a:ext cx="1327696" cy="96624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2B1247-2605-4194-337E-1DE10B59499F}"/>
              </a:ext>
            </a:extLst>
          </p:cNvPr>
          <p:cNvSpPr txBox="1"/>
          <p:nvPr/>
        </p:nvSpPr>
        <p:spPr>
          <a:xfrm>
            <a:off x="2124596" y="1660127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6300C-E15F-9D59-02DF-18324DDD56CB}"/>
              </a:ext>
            </a:extLst>
          </p:cNvPr>
          <p:cNvSpPr txBox="1"/>
          <p:nvPr/>
        </p:nvSpPr>
        <p:spPr>
          <a:xfrm>
            <a:off x="2145634" y="2224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B48A3-B027-45A8-19D5-575D2D98BEB7}"/>
              </a:ext>
            </a:extLst>
          </p:cNvPr>
          <p:cNvSpPr txBox="1"/>
          <p:nvPr/>
        </p:nvSpPr>
        <p:spPr>
          <a:xfrm>
            <a:off x="2116507" y="2824625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92D85-9E0F-AEFA-8497-2EC098D830AB}"/>
              </a:ext>
            </a:extLst>
          </p:cNvPr>
          <p:cNvSpPr txBox="1"/>
          <p:nvPr/>
        </p:nvSpPr>
        <p:spPr>
          <a:xfrm>
            <a:off x="2069578" y="3328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A7D9FC-E48B-D420-F500-A9B37FA08B45}"/>
              </a:ext>
            </a:extLst>
          </p:cNvPr>
          <p:cNvSpPr txBox="1"/>
          <p:nvPr/>
        </p:nvSpPr>
        <p:spPr>
          <a:xfrm>
            <a:off x="822101" y="3869919"/>
            <a:ext cx="91356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Samples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7F7BD-CF2D-54DD-0204-F8AC2FBB2037}"/>
              </a:ext>
            </a:extLst>
          </p:cNvPr>
          <p:cNvSpPr txBox="1"/>
          <p:nvPr/>
        </p:nvSpPr>
        <p:spPr>
          <a:xfrm>
            <a:off x="1624941" y="2243100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5A58C9-03AB-875F-CB62-13BEEEB58FE7}"/>
              </a:ext>
            </a:extLst>
          </p:cNvPr>
          <p:cNvSpPr txBox="1"/>
          <p:nvPr/>
        </p:nvSpPr>
        <p:spPr>
          <a:xfrm>
            <a:off x="2017633" y="3860782"/>
            <a:ext cx="7280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Labels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9F5C3-E13C-6E64-D7D0-A26DD28F90B9}"/>
              </a:ext>
            </a:extLst>
          </p:cNvPr>
          <p:cNvSpPr/>
          <p:nvPr/>
        </p:nvSpPr>
        <p:spPr>
          <a:xfrm>
            <a:off x="546389" y="1414462"/>
            <a:ext cx="2061080" cy="274677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ED373B-EBA6-4D77-7395-51FC4FCBF00F}"/>
              </a:ext>
            </a:extLst>
          </p:cNvPr>
          <p:cNvSpPr txBox="1"/>
          <p:nvPr/>
        </p:nvSpPr>
        <p:spPr>
          <a:xfrm>
            <a:off x="2636044" y="2298724"/>
            <a:ext cx="23981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50" b="1" dirty="0"/>
              <a:t>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EB4EF2-DAAD-FFD4-A343-F0FC26799A00}"/>
              </a:ext>
            </a:extLst>
          </p:cNvPr>
          <p:cNvSpPr txBox="1"/>
          <p:nvPr/>
        </p:nvSpPr>
        <p:spPr>
          <a:xfrm>
            <a:off x="2986010" y="2472029"/>
            <a:ext cx="1757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Training Dataset</a:t>
            </a:r>
          </a:p>
        </p:txBody>
      </p:sp>
    </p:spTree>
    <p:extLst>
      <p:ext uri="{BB962C8B-B14F-4D97-AF65-F5344CB8AC3E}">
        <p14:creationId xmlns:p14="http://schemas.microsoft.com/office/powerpoint/2010/main" val="4251671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Supervised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94E488-FAFF-58F4-9001-1E86F5B23E7D}"/>
              </a:ext>
            </a:extLst>
          </p:cNvPr>
          <p:cNvGrpSpPr/>
          <p:nvPr/>
        </p:nvGrpSpPr>
        <p:grpSpPr>
          <a:xfrm>
            <a:off x="574964" y="1553767"/>
            <a:ext cx="916142" cy="2125265"/>
            <a:chOff x="6138718" y="1537819"/>
            <a:chExt cx="1875651" cy="50669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ED755B-62EF-8F2F-1847-D6433ECE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718" y="1537819"/>
              <a:ext cx="1768764" cy="12458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238069-7400-97E8-8F5C-32979D24D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8718" y="2900374"/>
              <a:ext cx="1794653" cy="11268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AB54F0-2705-97A9-DB31-D0642B8B1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785" y="4340154"/>
              <a:ext cx="1384584" cy="89776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84D873-EEAA-F0C4-0C11-07AE37E7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6673" y="5638502"/>
              <a:ext cx="1327696" cy="96624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2B1247-2605-4194-337E-1DE10B59499F}"/>
              </a:ext>
            </a:extLst>
          </p:cNvPr>
          <p:cNvSpPr txBox="1"/>
          <p:nvPr/>
        </p:nvSpPr>
        <p:spPr>
          <a:xfrm>
            <a:off x="2124596" y="1660127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6300C-E15F-9D59-02DF-18324DDD56CB}"/>
              </a:ext>
            </a:extLst>
          </p:cNvPr>
          <p:cNvSpPr txBox="1"/>
          <p:nvPr/>
        </p:nvSpPr>
        <p:spPr>
          <a:xfrm>
            <a:off x="2145634" y="2224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B48A3-B027-45A8-19D5-575D2D98BEB7}"/>
              </a:ext>
            </a:extLst>
          </p:cNvPr>
          <p:cNvSpPr txBox="1"/>
          <p:nvPr/>
        </p:nvSpPr>
        <p:spPr>
          <a:xfrm>
            <a:off x="2116507" y="2824625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92D85-9E0F-AEFA-8497-2EC098D830AB}"/>
              </a:ext>
            </a:extLst>
          </p:cNvPr>
          <p:cNvSpPr txBox="1"/>
          <p:nvPr/>
        </p:nvSpPr>
        <p:spPr>
          <a:xfrm>
            <a:off x="2069578" y="3328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A7D9FC-E48B-D420-F500-A9B37FA08B45}"/>
              </a:ext>
            </a:extLst>
          </p:cNvPr>
          <p:cNvSpPr txBox="1"/>
          <p:nvPr/>
        </p:nvSpPr>
        <p:spPr>
          <a:xfrm>
            <a:off x="822102" y="3869919"/>
            <a:ext cx="7280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Samples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7F7BD-CF2D-54DD-0204-F8AC2FBB2037}"/>
              </a:ext>
            </a:extLst>
          </p:cNvPr>
          <p:cNvSpPr txBox="1"/>
          <p:nvPr/>
        </p:nvSpPr>
        <p:spPr>
          <a:xfrm>
            <a:off x="1624941" y="2243100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5A58C9-03AB-875F-CB62-13BEEEB58FE7}"/>
              </a:ext>
            </a:extLst>
          </p:cNvPr>
          <p:cNvSpPr txBox="1"/>
          <p:nvPr/>
        </p:nvSpPr>
        <p:spPr>
          <a:xfrm>
            <a:off x="2017633" y="3860782"/>
            <a:ext cx="7280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Labels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9F5C3-E13C-6E64-D7D0-A26DD28F90B9}"/>
              </a:ext>
            </a:extLst>
          </p:cNvPr>
          <p:cNvSpPr/>
          <p:nvPr/>
        </p:nvSpPr>
        <p:spPr>
          <a:xfrm>
            <a:off x="546389" y="1414462"/>
            <a:ext cx="2061080" cy="274677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ED373B-EBA6-4D77-7395-51FC4FCBF00F}"/>
              </a:ext>
            </a:extLst>
          </p:cNvPr>
          <p:cNvSpPr txBox="1"/>
          <p:nvPr/>
        </p:nvSpPr>
        <p:spPr>
          <a:xfrm>
            <a:off x="2636044" y="2298724"/>
            <a:ext cx="23981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50" b="1" dirty="0"/>
              <a:t>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EB4EF2-DAAD-FFD4-A343-F0FC26799A00}"/>
              </a:ext>
            </a:extLst>
          </p:cNvPr>
          <p:cNvSpPr txBox="1"/>
          <p:nvPr/>
        </p:nvSpPr>
        <p:spPr>
          <a:xfrm>
            <a:off x="2986010" y="2472029"/>
            <a:ext cx="1757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Training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9EDFD3-DBA0-CEE7-16B0-48CB47BDBFB3}"/>
                  </a:ext>
                </a:extLst>
              </p:cNvPr>
              <p:cNvSpPr txBox="1"/>
              <p:nvPr/>
            </p:nvSpPr>
            <p:spPr>
              <a:xfrm>
                <a:off x="5264944" y="2361602"/>
                <a:ext cx="2950369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(     ,       )</m:t>
                    </m:r>
                  </m:oMath>
                </a14:m>
                <a:r>
                  <a:rPr lang="en-US" sz="3300" dirty="0"/>
                  <a:t>=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9EDFD3-DBA0-CEE7-16B0-48CB47BD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944" y="2361602"/>
                <a:ext cx="2950369" cy="507831"/>
              </a:xfrm>
              <a:prstGeom prst="rect">
                <a:avLst/>
              </a:prstGeom>
              <a:blipFill>
                <a:blip r:embed="rId7"/>
                <a:stretch>
                  <a:fillRect l="-207" t="-25000" b="-488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ylinder 6">
            <a:extLst>
              <a:ext uri="{FF2B5EF4-FFF2-40B4-BE49-F238E27FC236}">
                <a16:creationId xmlns:a16="http://schemas.microsoft.com/office/drawing/2014/main" id="{F1C89DE4-D39D-DED8-E293-4184E83144BA}"/>
              </a:ext>
            </a:extLst>
          </p:cNvPr>
          <p:cNvSpPr/>
          <p:nvPr/>
        </p:nvSpPr>
        <p:spPr>
          <a:xfrm>
            <a:off x="5736431" y="2459236"/>
            <a:ext cx="378619" cy="3982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8470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85751"/>
            <a:ext cx="4571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231" y="718852"/>
            <a:ext cx="7817463" cy="1120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818254" marR="5080">
              <a:spcBef>
                <a:spcPts val="100"/>
              </a:spcBef>
            </a:pPr>
            <a:r>
              <a:rPr sz="3600" b="1" dirty="0">
                <a:solidFill>
                  <a:schemeClr val="dk1"/>
                </a:solidFill>
              </a:rPr>
              <a:t>What is Artificial  Intelligence?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25924" y="1990988"/>
            <a:ext cx="3863340" cy="2444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600" spc="25" dirty="0">
                <a:solidFill>
                  <a:srgbClr val="424242"/>
                </a:solidFill>
                <a:latin typeface="Microsoft Sans Serif"/>
                <a:cs typeface="Microsoft Sans Serif"/>
              </a:rPr>
              <a:t>Artificial</a:t>
            </a:r>
            <a:r>
              <a:rPr sz="1600" spc="-20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424242"/>
                </a:solidFill>
                <a:latin typeface="Microsoft Sans Serif"/>
                <a:cs typeface="Microsoft Sans Serif"/>
              </a:rPr>
              <a:t>Intelligence</a:t>
            </a:r>
            <a:r>
              <a:rPr sz="1600" spc="-15" dirty="0">
                <a:solidFill>
                  <a:srgbClr val="424242"/>
                </a:solidFill>
                <a:latin typeface="Microsoft Sans Serif"/>
                <a:cs typeface="Microsoft Sans Serif"/>
              </a:rPr>
              <a:t> is </a:t>
            </a:r>
            <a:r>
              <a:rPr sz="1600" spc="20" dirty="0">
                <a:solidFill>
                  <a:srgbClr val="424242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424242"/>
                </a:solidFill>
                <a:latin typeface="Microsoft Sans Serif"/>
                <a:cs typeface="Microsoft Sans Serif"/>
              </a:rPr>
              <a:t>development</a:t>
            </a:r>
            <a:r>
              <a:rPr sz="1600" spc="-15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424242"/>
                </a:solidFill>
                <a:latin typeface="Microsoft Sans Serif"/>
                <a:cs typeface="Microsoft Sans Serif"/>
              </a:rPr>
              <a:t>of </a:t>
            </a:r>
            <a:r>
              <a:rPr sz="1600" spc="-409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15" dirty="0">
                <a:solidFill>
                  <a:srgbClr val="424242"/>
                </a:solidFill>
                <a:latin typeface="Microsoft Sans Serif"/>
                <a:cs typeface="Microsoft Sans Serif"/>
              </a:rPr>
              <a:t>computer</a:t>
            </a:r>
            <a:r>
              <a:rPr sz="1600" spc="55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424242"/>
                </a:solidFill>
                <a:latin typeface="Microsoft Sans Serif"/>
                <a:cs typeface="Microsoft Sans Serif"/>
              </a:rPr>
              <a:t>systems</a:t>
            </a:r>
            <a:r>
              <a:rPr sz="1600" spc="60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424242"/>
                </a:solidFill>
                <a:latin typeface="Microsoft Sans Serif"/>
                <a:cs typeface="Microsoft Sans Serif"/>
              </a:rPr>
              <a:t>that</a:t>
            </a:r>
            <a:r>
              <a:rPr sz="1600" spc="55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424242"/>
                </a:solidFill>
                <a:latin typeface="Microsoft Sans Serif"/>
                <a:cs typeface="Microsoft Sans Serif"/>
              </a:rPr>
              <a:t>are</a:t>
            </a:r>
            <a:r>
              <a:rPr sz="1600" spc="60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424242"/>
                </a:solidFill>
                <a:latin typeface="Microsoft Sans Serif"/>
                <a:cs typeface="Microsoft Sans Serif"/>
              </a:rPr>
              <a:t>able</a:t>
            </a:r>
            <a:r>
              <a:rPr sz="1600" spc="55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rgbClr val="424242"/>
                </a:solidFill>
                <a:latin typeface="Microsoft Sans Serif"/>
                <a:cs typeface="Microsoft Sans Serif"/>
              </a:rPr>
              <a:t>to </a:t>
            </a:r>
            <a:r>
              <a:rPr sz="1600" spc="50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20" dirty="0">
                <a:solidFill>
                  <a:srgbClr val="424242"/>
                </a:solidFill>
                <a:latin typeface="Microsoft Sans Serif"/>
                <a:cs typeface="Microsoft Sans Serif"/>
              </a:rPr>
              <a:t>perform </a:t>
            </a:r>
            <a:r>
              <a:rPr sz="1600" spc="-5" dirty="0">
                <a:solidFill>
                  <a:srgbClr val="424242"/>
                </a:solidFill>
                <a:latin typeface="Microsoft Sans Serif"/>
                <a:cs typeface="Microsoft Sans Serif"/>
              </a:rPr>
              <a:t>tasks </a:t>
            </a:r>
            <a:r>
              <a:rPr sz="1600" spc="40" dirty="0">
                <a:solidFill>
                  <a:srgbClr val="424242"/>
                </a:solidFill>
                <a:latin typeface="Microsoft Sans Serif"/>
                <a:cs typeface="Microsoft Sans Serif"/>
              </a:rPr>
              <a:t>that </a:t>
            </a:r>
            <a:r>
              <a:rPr sz="1600" spc="45" dirty="0">
                <a:solidFill>
                  <a:srgbClr val="424242"/>
                </a:solidFill>
                <a:latin typeface="Microsoft Sans Serif"/>
                <a:cs typeface="Microsoft Sans Serif"/>
              </a:rPr>
              <a:t>would </a:t>
            </a:r>
            <a:r>
              <a:rPr sz="1600" dirty="0">
                <a:solidFill>
                  <a:srgbClr val="424242"/>
                </a:solidFill>
                <a:latin typeface="Microsoft Sans Serif"/>
                <a:cs typeface="Microsoft Sans Serif"/>
              </a:rPr>
              <a:t>require </a:t>
            </a:r>
            <a:r>
              <a:rPr sz="1600" spc="5" dirty="0">
                <a:solidFill>
                  <a:srgbClr val="424242"/>
                </a:solidFill>
                <a:latin typeface="Microsoft Sans Serif"/>
                <a:cs typeface="Microsoft Sans Serif"/>
              </a:rPr>
              <a:t>human </a:t>
            </a:r>
            <a:r>
              <a:rPr sz="1600" spc="10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424242"/>
                </a:solidFill>
                <a:latin typeface="Microsoft Sans Serif"/>
                <a:cs typeface="Microsoft Sans Serif"/>
              </a:rPr>
              <a:t>intelligence.</a:t>
            </a:r>
            <a:endParaRPr sz="1600">
              <a:latin typeface="Microsoft Sans Serif"/>
              <a:cs typeface="Microsoft Sans Serif"/>
            </a:endParaRPr>
          </a:p>
          <a:p>
            <a:pPr marL="12700" marR="751840">
              <a:lnSpc>
                <a:spcPct val="113300"/>
              </a:lnSpc>
              <a:spcBef>
                <a:spcPts val="1650"/>
              </a:spcBef>
            </a:pPr>
            <a:r>
              <a:rPr sz="1600" spc="-20" dirty="0">
                <a:solidFill>
                  <a:srgbClr val="424242"/>
                </a:solidFill>
                <a:latin typeface="Microsoft Sans Serif"/>
                <a:cs typeface="Microsoft Sans Serif"/>
              </a:rPr>
              <a:t>Examples </a:t>
            </a:r>
            <a:r>
              <a:rPr sz="1600" spc="35" dirty="0">
                <a:solidFill>
                  <a:srgbClr val="424242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424242"/>
                </a:solidFill>
                <a:latin typeface="Microsoft Sans Serif"/>
                <a:cs typeface="Microsoft Sans Serif"/>
              </a:rPr>
              <a:t>these</a:t>
            </a:r>
            <a:r>
              <a:rPr sz="1600" spc="-20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424242"/>
                </a:solidFill>
                <a:latin typeface="Microsoft Sans Serif"/>
                <a:cs typeface="Microsoft Sans Serif"/>
              </a:rPr>
              <a:t>tasks</a:t>
            </a:r>
            <a:r>
              <a:rPr sz="1600" spc="-15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424242"/>
                </a:solidFill>
                <a:latin typeface="Microsoft Sans Serif"/>
                <a:cs typeface="Microsoft Sans Serif"/>
              </a:rPr>
              <a:t>are </a:t>
            </a:r>
            <a:r>
              <a:rPr sz="1600" spc="-10" dirty="0">
                <a:solidFill>
                  <a:srgbClr val="424242"/>
                </a:solidFill>
                <a:latin typeface="Microsoft Sans Serif"/>
                <a:cs typeface="Microsoft Sans Serif"/>
              </a:rPr>
              <a:t>visual </a:t>
            </a:r>
            <a:r>
              <a:rPr sz="1600" spc="-409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424242"/>
                </a:solidFill>
                <a:latin typeface="Microsoft Sans Serif"/>
                <a:cs typeface="Microsoft Sans Serif"/>
              </a:rPr>
              <a:t>perception,</a:t>
            </a:r>
            <a:r>
              <a:rPr sz="1600" spc="-25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424242"/>
                </a:solidFill>
                <a:latin typeface="Microsoft Sans Serif"/>
                <a:cs typeface="Microsoft Sans Serif"/>
              </a:rPr>
              <a:t>speech </a:t>
            </a:r>
            <a:r>
              <a:rPr sz="1600" spc="5" dirty="0">
                <a:solidFill>
                  <a:srgbClr val="424242"/>
                </a:solidFill>
                <a:latin typeface="Microsoft Sans Serif"/>
                <a:cs typeface="Microsoft Sans Serif"/>
              </a:rPr>
              <a:t>recognition,</a:t>
            </a:r>
            <a:endParaRPr sz="1600">
              <a:latin typeface="Microsoft Sans Serif"/>
              <a:cs typeface="Microsoft Sans Serif"/>
            </a:endParaRPr>
          </a:p>
          <a:p>
            <a:pPr marL="12700" marR="48260">
              <a:lnSpc>
                <a:spcPct val="113300"/>
              </a:lnSpc>
            </a:pPr>
            <a:r>
              <a:rPr sz="1600" spc="5" dirty="0">
                <a:solidFill>
                  <a:srgbClr val="424242"/>
                </a:solidFill>
                <a:latin typeface="Microsoft Sans Serif"/>
                <a:cs typeface="Microsoft Sans Serif"/>
              </a:rPr>
              <a:t>decision-making,</a:t>
            </a:r>
            <a:r>
              <a:rPr sz="1600" spc="-30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5" dirty="0">
                <a:solidFill>
                  <a:srgbClr val="424242"/>
                </a:solidFill>
                <a:latin typeface="Microsoft Sans Serif"/>
                <a:cs typeface="Microsoft Sans Serif"/>
              </a:rPr>
              <a:t>and</a:t>
            </a:r>
            <a:r>
              <a:rPr sz="1600" spc="-25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424242"/>
                </a:solidFill>
                <a:latin typeface="Microsoft Sans Serif"/>
                <a:cs typeface="Microsoft Sans Serif"/>
              </a:rPr>
              <a:t>translation</a:t>
            </a:r>
            <a:r>
              <a:rPr sz="1600" spc="-25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424242"/>
                </a:solidFill>
                <a:latin typeface="Microsoft Sans Serif"/>
                <a:cs typeface="Microsoft Sans Serif"/>
              </a:rPr>
              <a:t>between </a:t>
            </a:r>
            <a:r>
              <a:rPr sz="1600" spc="-409" dirty="0">
                <a:solidFill>
                  <a:srgbClr val="424242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424242"/>
                </a:solidFill>
                <a:latin typeface="Microsoft Sans Serif"/>
                <a:cs typeface="Microsoft Sans Serif"/>
              </a:rPr>
              <a:t>languages.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Supervised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94E488-FAFF-58F4-9001-1E86F5B23E7D}"/>
              </a:ext>
            </a:extLst>
          </p:cNvPr>
          <p:cNvGrpSpPr/>
          <p:nvPr/>
        </p:nvGrpSpPr>
        <p:grpSpPr>
          <a:xfrm>
            <a:off x="574964" y="1553767"/>
            <a:ext cx="916142" cy="2125265"/>
            <a:chOff x="6138718" y="1537819"/>
            <a:chExt cx="1875651" cy="50669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ED755B-62EF-8F2F-1847-D6433ECE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718" y="1537819"/>
              <a:ext cx="1768764" cy="12458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238069-7400-97E8-8F5C-32979D24D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8718" y="2900374"/>
              <a:ext cx="1794653" cy="11268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AB54F0-2705-97A9-DB31-D0642B8B1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785" y="4340154"/>
              <a:ext cx="1384584" cy="89776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84D873-EEAA-F0C4-0C11-07AE37E7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6673" y="5638502"/>
              <a:ext cx="1327696" cy="96624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2B1247-2605-4194-337E-1DE10B59499F}"/>
              </a:ext>
            </a:extLst>
          </p:cNvPr>
          <p:cNvSpPr txBox="1"/>
          <p:nvPr/>
        </p:nvSpPr>
        <p:spPr>
          <a:xfrm>
            <a:off x="2124596" y="1660127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6300C-E15F-9D59-02DF-18324DDD56CB}"/>
              </a:ext>
            </a:extLst>
          </p:cNvPr>
          <p:cNvSpPr txBox="1"/>
          <p:nvPr/>
        </p:nvSpPr>
        <p:spPr>
          <a:xfrm>
            <a:off x="2145634" y="2224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B48A3-B027-45A8-19D5-575D2D98BEB7}"/>
              </a:ext>
            </a:extLst>
          </p:cNvPr>
          <p:cNvSpPr txBox="1"/>
          <p:nvPr/>
        </p:nvSpPr>
        <p:spPr>
          <a:xfrm>
            <a:off x="2116507" y="2824625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92D85-9E0F-AEFA-8497-2EC098D830AB}"/>
              </a:ext>
            </a:extLst>
          </p:cNvPr>
          <p:cNvSpPr txBox="1"/>
          <p:nvPr/>
        </p:nvSpPr>
        <p:spPr>
          <a:xfrm>
            <a:off x="2069578" y="3328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A7D9FC-E48B-D420-F500-A9B37FA08B45}"/>
              </a:ext>
            </a:extLst>
          </p:cNvPr>
          <p:cNvSpPr txBox="1"/>
          <p:nvPr/>
        </p:nvSpPr>
        <p:spPr>
          <a:xfrm>
            <a:off x="822102" y="3869919"/>
            <a:ext cx="7280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Samples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7F7BD-CF2D-54DD-0204-F8AC2FBB2037}"/>
              </a:ext>
            </a:extLst>
          </p:cNvPr>
          <p:cNvSpPr txBox="1"/>
          <p:nvPr/>
        </p:nvSpPr>
        <p:spPr>
          <a:xfrm>
            <a:off x="1624941" y="2243100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5A58C9-03AB-875F-CB62-13BEEEB58FE7}"/>
              </a:ext>
            </a:extLst>
          </p:cNvPr>
          <p:cNvSpPr txBox="1"/>
          <p:nvPr/>
        </p:nvSpPr>
        <p:spPr>
          <a:xfrm>
            <a:off x="2017633" y="3860782"/>
            <a:ext cx="7280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Labels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9F5C3-E13C-6E64-D7D0-A26DD28F90B9}"/>
              </a:ext>
            </a:extLst>
          </p:cNvPr>
          <p:cNvSpPr/>
          <p:nvPr/>
        </p:nvSpPr>
        <p:spPr>
          <a:xfrm>
            <a:off x="546389" y="1414462"/>
            <a:ext cx="2061080" cy="274677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ED373B-EBA6-4D77-7395-51FC4FCBF00F}"/>
              </a:ext>
            </a:extLst>
          </p:cNvPr>
          <p:cNvSpPr txBox="1"/>
          <p:nvPr/>
        </p:nvSpPr>
        <p:spPr>
          <a:xfrm>
            <a:off x="2636044" y="2298724"/>
            <a:ext cx="23981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50" b="1" dirty="0"/>
              <a:t>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EB4EF2-DAAD-FFD4-A343-F0FC26799A00}"/>
              </a:ext>
            </a:extLst>
          </p:cNvPr>
          <p:cNvSpPr txBox="1"/>
          <p:nvPr/>
        </p:nvSpPr>
        <p:spPr>
          <a:xfrm>
            <a:off x="2986010" y="2472029"/>
            <a:ext cx="1757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Training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9EDFD3-DBA0-CEE7-16B0-48CB47BDBFB3}"/>
                  </a:ext>
                </a:extLst>
              </p:cNvPr>
              <p:cNvSpPr txBox="1"/>
              <p:nvPr/>
            </p:nvSpPr>
            <p:spPr>
              <a:xfrm>
                <a:off x="5264944" y="2361602"/>
                <a:ext cx="2950369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(     ,       )</m:t>
                    </m:r>
                  </m:oMath>
                </a14:m>
                <a:r>
                  <a:rPr lang="en-US" sz="3300" dirty="0"/>
                  <a:t>=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9EDFD3-DBA0-CEE7-16B0-48CB47BD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944" y="2361602"/>
                <a:ext cx="2950369" cy="507831"/>
              </a:xfrm>
              <a:prstGeom prst="rect">
                <a:avLst/>
              </a:prstGeom>
              <a:blipFill>
                <a:blip r:embed="rId7"/>
                <a:stretch>
                  <a:fillRect l="-207" t="-25000" b="-488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ylinder 6">
            <a:extLst>
              <a:ext uri="{FF2B5EF4-FFF2-40B4-BE49-F238E27FC236}">
                <a16:creationId xmlns:a16="http://schemas.microsoft.com/office/drawing/2014/main" id="{F1C89DE4-D39D-DED8-E293-4184E83144BA}"/>
              </a:ext>
            </a:extLst>
          </p:cNvPr>
          <p:cNvSpPr/>
          <p:nvPr/>
        </p:nvSpPr>
        <p:spPr>
          <a:xfrm>
            <a:off x="5736431" y="2459236"/>
            <a:ext cx="378619" cy="3982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D32763-FE0B-9935-97D6-4CF20B9E2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583" y="2434910"/>
            <a:ext cx="632399" cy="4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5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Supervised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94E488-FAFF-58F4-9001-1E86F5B23E7D}"/>
              </a:ext>
            </a:extLst>
          </p:cNvPr>
          <p:cNvGrpSpPr/>
          <p:nvPr/>
        </p:nvGrpSpPr>
        <p:grpSpPr>
          <a:xfrm>
            <a:off x="574964" y="1553767"/>
            <a:ext cx="916142" cy="2125265"/>
            <a:chOff x="6138718" y="1537819"/>
            <a:chExt cx="1875651" cy="50669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ED755B-62EF-8F2F-1847-D6433ECE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718" y="1537819"/>
              <a:ext cx="1768764" cy="12458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238069-7400-97E8-8F5C-32979D24D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8718" y="2900374"/>
              <a:ext cx="1794653" cy="11268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AB54F0-2705-97A9-DB31-D0642B8B1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785" y="4340154"/>
              <a:ext cx="1384584" cy="89776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84D873-EEAA-F0C4-0C11-07AE37E7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6673" y="5638502"/>
              <a:ext cx="1327696" cy="96624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2B1247-2605-4194-337E-1DE10B59499F}"/>
              </a:ext>
            </a:extLst>
          </p:cNvPr>
          <p:cNvSpPr txBox="1"/>
          <p:nvPr/>
        </p:nvSpPr>
        <p:spPr>
          <a:xfrm>
            <a:off x="2124596" y="1660127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6300C-E15F-9D59-02DF-18324DDD56CB}"/>
              </a:ext>
            </a:extLst>
          </p:cNvPr>
          <p:cNvSpPr txBox="1"/>
          <p:nvPr/>
        </p:nvSpPr>
        <p:spPr>
          <a:xfrm>
            <a:off x="2145634" y="2224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B48A3-B027-45A8-19D5-575D2D98BEB7}"/>
              </a:ext>
            </a:extLst>
          </p:cNvPr>
          <p:cNvSpPr txBox="1"/>
          <p:nvPr/>
        </p:nvSpPr>
        <p:spPr>
          <a:xfrm>
            <a:off x="2116507" y="2824625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92D85-9E0F-AEFA-8497-2EC098D830AB}"/>
              </a:ext>
            </a:extLst>
          </p:cNvPr>
          <p:cNvSpPr txBox="1"/>
          <p:nvPr/>
        </p:nvSpPr>
        <p:spPr>
          <a:xfrm>
            <a:off x="2069578" y="3328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A7D9FC-E48B-D420-F500-A9B37FA08B45}"/>
              </a:ext>
            </a:extLst>
          </p:cNvPr>
          <p:cNvSpPr txBox="1"/>
          <p:nvPr/>
        </p:nvSpPr>
        <p:spPr>
          <a:xfrm>
            <a:off x="508001" y="3869919"/>
            <a:ext cx="104219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Samples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7F7BD-CF2D-54DD-0204-F8AC2FBB2037}"/>
              </a:ext>
            </a:extLst>
          </p:cNvPr>
          <p:cNvSpPr txBox="1"/>
          <p:nvPr/>
        </p:nvSpPr>
        <p:spPr>
          <a:xfrm>
            <a:off x="1624941" y="2243100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5A58C9-03AB-875F-CB62-13BEEEB58FE7}"/>
              </a:ext>
            </a:extLst>
          </p:cNvPr>
          <p:cNvSpPr txBox="1"/>
          <p:nvPr/>
        </p:nvSpPr>
        <p:spPr>
          <a:xfrm>
            <a:off x="2017633" y="3860782"/>
            <a:ext cx="7280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Labels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9F5C3-E13C-6E64-D7D0-A26DD28F90B9}"/>
              </a:ext>
            </a:extLst>
          </p:cNvPr>
          <p:cNvSpPr/>
          <p:nvPr/>
        </p:nvSpPr>
        <p:spPr>
          <a:xfrm>
            <a:off x="546389" y="1414462"/>
            <a:ext cx="2061080" cy="274677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ED373B-EBA6-4D77-7395-51FC4FCBF00F}"/>
              </a:ext>
            </a:extLst>
          </p:cNvPr>
          <p:cNvSpPr txBox="1"/>
          <p:nvPr/>
        </p:nvSpPr>
        <p:spPr>
          <a:xfrm>
            <a:off x="2636044" y="2298724"/>
            <a:ext cx="23981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50" b="1" dirty="0"/>
              <a:t>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EB4EF2-DAAD-FFD4-A343-F0FC26799A00}"/>
              </a:ext>
            </a:extLst>
          </p:cNvPr>
          <p:cNvSpPr txBox="1"/>
          <p:nvPr/>
        </p:nvSpPr>
        <p:spPr>
          <a:xfrm>
            <a:off x="2986010" y="2472029"/>
            <a:ext cx="1757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Training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9EDFD3-DBA0-CEE7-16B0-48CB47BDBFB3}"/>
                  </a:ext>
                </a:extLst>
              </p:cNvPr>
              <p:cNvSpPr txBox="1"/>
              <p:nvPr/>
            </p:nvSpPr>
            <p:spPr>
              <a:xfrm>
                <a:off x="5264944" y="2361602"/>
                <a:ext cx="3675856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(     ,       )</m:t>
                    </m:r>
                  </m:oMath>
                </a14:m>
                <a:r>
                  <a:rPr lang="en-US" sz="3300" dirty="0"/>
                  <a:t>= CAR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9EDFD3-DBA0-CEE7-16B0-48CB47BD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944" y="2361602"/>
                <a:ext cx="3675856" cy="507831"/>
              </a:xfrm>
              <a:prstGeom prst="rect">
                <a:avLst/>
              </a:prstGeom>
              <a:blipFill>
                <a:blip r:embed="rId7"/>
                <a:stretch>
                  <a:fillRect l="-166" t="-26190" b="-476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ylinder 6">
            <a:extLst>
              <a:ext uri="{FF2B5EF4-FFF2-40B4-BE49-F238E27FC236}">
                <a16:creationId xmlns:a16="http://schemas.microsoft.com/office/drawing/2014/main" id="{F1C89DE4-D39D-DED8-E293-4184E83144BA}"/>
              </a:ext>
            </a:extLst>
          </p:cNvPr>
          <p:cNvSpPr/>
          <p:nvPr/>
        </p:nvSpPr>
        <p:spPr>
          <a:xfrm>
            <a:off x="5736431" y="2459236"/>
            <a:ext cx="378619" cy="3982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D32763-FE0B-9935-97D6-4CF20B9E2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583" y="2434910"/>
            <a:ext cx="632399" cy="4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8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Supervised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22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94E488-FAFF-58F4-9001-1E86F5B23E7D}"/>
              </a:ext>
            </a:extLst>
          </p:cNvPr>
          <p:cNvGrpSpPr/>
          <p:nvPr/>
        </p:nvGrpSpPr>
        <p:grpSpPr>
          <a:xfrm>
            <a:off x="574964" y="1553767"/>
            <a:ext cx="916142" cy="2125265"/>
            <a:chOff x="6138718" y="1537819"/>
            <a:chExt cx="1875651" cy="50669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ED755B-62EF-8F2F-1847-D6433ECE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718" y="1537819"/>
              <a:ext cx="1768764" cy="12458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238069-7400-97E8-8F5C-32979D24D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8718" y="2900374"/>
              <a:ext cx="1794653" cy="11268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AB54F0-2705-97A9-DB31-D0642B8B1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785" y="4340154"/>
              <a:ext cx="1384584" cy="89776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84D873-EEAA-F0C4-0C11-07AE37E7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6673" y="5638502"/>
              <a:ext cx="1327696" cy="96624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2B1247-2605-4194-337E-1DE10B59499F}"/>
              </a:ext>
            </a:extLst>
          </p:cNvPr>
          <p:cNvSpPr txBox="1"/>
          <p:nvPr/>
        </p:nvSpPr>
        <p:spPr>
          <a:xfrm>
            <a:off x="2124596" y="1660127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6300C-E15F-9D59-02DF-18324DDD56CB}"/>
              </a:ext>
            </a:extLst>
          </p:cNvPr>
          <p:cNvSpPr txBox="1"/>
          <p:nvPr/>
        </p:nvSpPr>
        <p:spPr>
          <a:xfrm>
            <a:off x="2145634" y="2224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B48A3-B027-45A8-19D5-575D2D98BEB7}"/>
              </a:ext>
            </a:extLst>
          </p:cNvPr>
          <p:cNvSpPr txBox="1"/>
          <p:nvPr/>
        </p:nvSpPr>
        <p:spPr>
          <a:xfrm>
            <a:off x="2116507" y="2824625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92D85-9E0F-AEFA-8497-2EC098D830AB}"/>
              </a:ext>
            </a:extLst>
          </p:cNvPr>
          <p:cNvSpPr txBox="1"/>
          <p:nvPr/>
        </p:nvSpPr>
        <p:spPr>
          <a:xfrm>
            <a:off x="2069578" y="3328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A7D9FC-E48B-D420-F500-A9B37FA08B45}"/>
              </a:ext>
            </a:extLst>
          </p:cNvPr>
          <p:cNvSpPr txBox="1"/>
          <p:nvPr/>
        </p:nvSpPr>
        <p:spPr>
          <a:xfrm>
            <a:off x="822102" y="3869919"/>
            <a:ext cx="7280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Samples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7F7BD-CF2D-54DD-0204-F8AC2FBB2037}"/>
              </a:ext>
            </a:extLst>
          </p:cNvPr>
          <p:cNvSpPr txBox="1"/>
          <p:nvPr/>
        </p:nvSpPr>
        <p:spPr>
          <a:xfrm>
            <a:off x="1624941" y="2243100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5A58C9-03AB-875F-CB62-13BEEEB58FE7}"/>
              </a:ext>
            </a:extLst>
          </p:cNvPr>
          <p:cNvSpPr txBox="1"/>
          <p:nvPr/>
        </p:nvSpPr>
        <p:spPr>
          <a:xfrm>
            <a:off x="2017633" y="3860782"/>
            <a:ext cx="7280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Labels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9F5C3-E13C-6E64-D7D0-A26DD28F90B9}"/>
              </a:ext>
            </a:extLst>
          </p:cNvPr>
          <p:cNvSpPr/>
          <p:nvPr/>
        </p:nvSpPr>
        <p:spPr>
          <a:xfrm>
            <a:off x="546389" y="1414462"/>
            <a:ext cx="2061080" cy="274677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ED373B-EBA6-4D77-7395-51FC4FCBF00F}"/>
              </a:ext>
            </a:extLst>
          </p:cNvPr>
          <p:cNvSpPr txBox="1"/>
          <p:nvPr/>
        </p:nvSpPr>
        <p:spPr>
          <a:xfrm>
            <a:off x="2636044" y="2298724"/>
            <a:ext cx="23981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50" b="1" dirty="0"/>
              <a:t>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EB4EF2-DAAD-FFD4-A343-F0FC26799A00}"/>
              </a:ext>
            </a:extLst>
          </p:cNvPr>
          <p:cNvSpPr txBox="1"/>
          <p:nvPr/>
        </p:nvSpPr>
        <p:spPr>
          <a:xfrm>
            <a:off x="2986010" y="2472029"/>
            <a:ext cx="1757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Training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9EDFD3-DBA0-CEE7-16B0-48CB47BDBFB3}"/>
                  </a:ext>
                </a:extLst>
              </p:cNvPr>
              <p:cNvSpPr txBox="1"/>
              <p:nvPr/>
            </p:nvSpPr>
            <p:spPr>
              <a:xfrm>
                <a:off x="5264944" y="2361602"/>
                <a:ext cx="3675856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(     ,       )</m:t>
                    </m:r>
                  </m:oMath>
                </a14:m>
                <a:r>
                  <a:rPr lang="en-US" sz="3300" dirty="0"/>
                  <a:t>= CAR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9EDFD3-DBA0-CEE7-16B0-48CB47BD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944" y="2361602"/>
                <a:ext cx="3675856" cy="507831"/>
              </a:xfrm>
              <a:prstGeom prst="rect">
                <a:avLst/>
              </a:prstGeom>
              <a:blipFill>
                <a:blip r:embed="rId7"/>
                <a:stretch>
                  <a:fillRect l="-166" t="-26190" b="-476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ylinder 6">
            <a:extLst>
              <a:ext uri="{FF2B5EF4-FFF2-40B4-BE49-F238E27FC236}">
                <a16:creationId xmlns:a16="http://schemas.microsoft.com/office/drawing/2014/main" id="{F1C89DE4-D39D-DED8-E293-4184E83144BA}"/>
              </a:ext>
            </a:extLst>
          </p:cNvPr>
          <p:cNvSpPr/>
          <p:nvPr/>
        </p:nvSpPr>
        <p:spPr>
          <a:xfrm>
            <a:off x="5736431" y="2459236"/>
            <a:ext cx="378619" cy="3982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D32763-FE0B-9935-97D6-4CF20B9E2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583" y="2434910"/>
            <a:ext cx="632399" cy="420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042580F-6659-DCBB-B223-AD3EFD397740}"/>
              </a:ext>
            </a:extLst>
          </p:cNvPr>
          <p:cNvSpPr txBox="1"/>
          <p:nvPr/>
        </p:nvSpPr>
        <p:spPr>
          <a:xfrm>
            <a:off x="4246782" y="18847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4213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Supervised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23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94E488-FAFF-58F4-9001-1E86F5B23E7D}"/>
              </a:ext>
            </a:extLst>
          </p:cNvPr>
          <p:cNvGrpSpPr/>
          <p:nvPr/>
        </p:nvGrpSpPr>
        <p:grpSpPr>
          <a:xfrm>
            <a:off x="574964" y="1553767"/>
            <a:ext cx="916142" cy="2125265"/>
            <a:chOff x="6138718" y="1537819"/>
            <a:chExt cx="1875651" cy="50669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ED755B-62EF-8F2F-1847-D6433ECE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718" y="1537819"/>
              <a:ext cx="1768764" cy="12458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238069-7400-97E8-8F5C-32979D24D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8718" y="2900374"/>
              <a:ext cx="1794653" cy="11268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AB54F0-2705-97A9-DB31-D0642B8B1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785" y="4340154"/>
              <a:ext cx="1384584" cy="89776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84D873-EEAA-F0C4-0C11-07AE37E7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6673" y="5638502"/>
              <a:ext cx="1327696" cy="96624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2B1247-2605-4194-337E-1DE10B59499F}"/>
              </a:ext>
            </a:extLst>
          </p:cNvPr>
          <p:cNvSpPr txBox="1"/>
          <p:nvPr/>
        </p:nvSpPr>
        <p:spPr>
          <a:xfrm>
            <a:off x="2124596" y="1660127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6300C-E15F-9D59-02DF-18324DDD56CB}"/>
              </a:ext>
            </a:extLst>
          </p:cNvPr>
          <p:cNvSpPr txBox="1"/>
          <p:nvPr/>
        </p:nvSpPr>
        <p:spPr>
          <a:xfrm>
            <a:off x="2145634" y="2224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B48A3-B027-45A8-19D5-575D2D98BEB7}"/>
              </a:ext>
            </a:extLst>
          </p:cNvPr>
          <p:cNvSpPr txBox="1"/>
          <p:nvPr/>
        </p:nvSpPr>
        <p:spPr>
          <a:xfrm>
            <a:off x="2116507" y="2824625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92D85-9E0F-AEFA-8497-2EC098D830AB}"/>
              </a:ext>
            </a:extLst>
          </p:cNvPr>
          <p:cNvSpPr txBox="1"/>
          <p:nvPr/>
        </p:nvSpPr>
        <p:spPr>
          <a:xfrm>
            <a:off x="2069578" y="3328312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A7D9FC-E48B-D420-F500-A9B37FA08B45}"/>
              </a:ext>
            </a:extLst>
          </p:cNvPr>
          <p:cNvSpPr txBox="1"/>
          <p:nvPr/>
        </p:nvSpPr>
        <p:spPr>
          <a:xfrm>
            <a:off x="822102" y="3869919"/>
            <a:ext cx="7280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Samples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7F7BD-CF2D-54DD-0204-F8AC2FBB2037}"/>
              </a:ext>
            </a:extLst>
          </p:cNvPr>
          <p:cNvSpPr txBox="1"/>
          <p:nvPr/>
        </p:nvSpPr>
        <p:spPr>
          <a:xfrm>
            <a:off x="1624941" y="2243100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5A58C9-03AB-875F-CB62-13BEEEB58FE7}"/>
              </a:ext>
            </a:extLst>
          </p:cNvPr>
          <p:cNvSpPr txBox="1"/>
          <p:nvPr/>
        </p:nvSpPr>
        <p:spPr>
          <a:xfrm>
            <a:off x="2017633" y="3860782"/>
            <a:ext cx="7280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Labels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9F5C3-E13C-6E64-D7D0-A26DD28F90B9}"/>
              </a:ext>
            </a:extLst>
          </p:cNvPr>
          <p:cNvSpPr/>
          <p:nvPr/>
        </p:nvSpPr>
        <p:spPr>
          <a:xfrm>
            <a:off x="546389" y="1414462"/>
            <a:ext cx="2061080" cy="274677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ED373B-EBA6-4D77-7395-51FC4FCBF00F}"/>
              </a:ext>
            </a:extLst>
          </p:cNvPr>
          <p:cNvSpPr txBox="1"/>
          <p:nvPr/>
        </p:nvSpPr>
        <p:spPr>
          <a:xfrm>
            <a:off x="2636044" y="2298724"/>
            <a:ext cx="23981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50" b="1" dirty="0"/>
              <a:t>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EB4EF2-DAAD-FFD4-A343-F0FC26799A00}"/>
              </a:ext>
            </a:extLst>
          </p:cNvPr>
          <p:cNvSpPr txBox="1"/>
          <p:nvPr/>
        </p:nvSpPr>
        <p:spPr>
          <a:xfrm>
            <a:off x="2986010" y="2472029"/>
            <a:ext cx="1757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Training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9EDFD3-DBA0-CEE7-16B0-48CB47BDBFB3}"/>
                  </a:ext>
                </a:extLst>
              </p:cNvPr>
              <p:cNvSpPr txBox="1"/>
              <p:nvPr/>
            </p:nvSpPr>
            <p:spPr>
              <a:xfrm>
                <a:off x="5264944" y="2361602"/>
                <a:ext cx="4056856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(     ,       )</m:t>
                    </m:r>
                  </m:oMath>
                </a14:m>
                <a:r>
                  <a:rPr lang="en-US" sz="3300" dirty="0"/>
                  <a:t>= CAR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9EDFD3-DBA0-CEE7-16B0-48CB47BD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944" y="2361602"/>
                <a:ext cx="4056856" cy="507831"/>
              </a:xfrm>
              <a:prstGeom prst="rect">
                <a:avLst/>
              </a:prstGeom>
              <a:blipFill>
                <a:blip r:embed="rId7"/>
                <a:stretch>
                  <a:fillRect l="-150" t="-26190" b="-476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ylinder 6">
            <a:extLst>
              <a:ext uri="{FF2B5EF4-FFF2-40B4-BE49-F238E27FC236}">
                <a16:creationId xmlns:a16="http://schemas.microsoft.com/office/drawing/2014/main" id="{F1C89DE4-D39D-DED8-E293-4184E83144BA}"/>
              </a:ext>
            </a:extLst>
          </p:cNvPr>
          <p:cNvSpPr/>
          <p:nvPr/>
        </p:nvSpPr>
        <p:spPr>
          <a:xfrm>
            <a:off x="5736431" y="2459236"/>
            <a:ext cx="378619" cy="3982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42580F-6659-DCBB-B223-AD3EFD397740}"/>
              </a:ext>
            </a:extLst>
          </p:cNvPr>
          <p:cNvSpPr txBox="1"/>
          <p:nvPr/>
        </p:nvSpPr>
        <p:spPr>
          <a:xfrm>
            <a:off x="4246782" y="18847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Classification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254DB3-26F1-4EAF-A501-28DD94A48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259" y="2515636"/>
            <a:ext cx="573046" cy="3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87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FD9730-12E2-152D-E394-C638D712B454}"/>
              </a:ext>
            </a:extLst>
          </p:cNvPr>
          <p:cNvSpPr/>
          <p:nvPr/>
        </p:nvSpPr>
        <p:spPr>
          <a:xfrm>
            <a:off x="797616" y="1553766"/>
            <a:ext cx="3384274" cy="2906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Elephants | Euclid Public Library">
            <a:extLst>
              <a:ext uri="{FF2B5EF4-FFF2-40B4-BE49-F238E27FC236}">
                <a16:creationId xmlns:a16="http://schemas.microsoft.com/office/drawing/2014/main" id="{B8748790-24EA-6819-01B3-32F26CEC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83" y="1663408"/>
            <a:ext cx="2271713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Group of West Villa Tiger Stock Image - Image of group, romantic:  141916747">
            <a:extLst>
              <a:ext uri="{FF2B5EF4-FFF2-40B4-BE49-F238E27FC236}">
                <a16:creationId xmlns:a16="http://schemas.microsoft.com/office/drawing/2014/main" id="{DDCE719F-D5AF-A2EC-85D9-60A059CB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08" y="3057525"/>
            <a:ext cx="1957388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5D0844-B3E3-92D1-E69A-91D0A3AD80AC}"/>
              </a:ext>
            </a:extLst>
          </p:cNvPr>
          <p:cNvSpPr txBox="1"/>
          <p:nvPr/>
        </p:nvSpPr>
        <p:spPr>
          <a:xfrm>
            <a:off x="3318934" y="1992796"/>
            <a:ext cx="9502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Elephant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8DDADC-692B-E801-C975-76BFEEC1B63D}"/>
              </a:ext>
            </a:extLst>
          </p:cNvPr>
          <p:cNvSpPr txBox="1"/>
          <p:nvPr/>
        </p:nvSpPr>
        <p:spPr>
          <a:xfrm>
            <a:off x="3451364" y="3576250"/>
            <a:ext cx="819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Tiger</a:t>
            </a:r>
          </a:p>
        </p:txBody>
      </p:sp>
      <p:pic>
        <p:nvPicPr>
          <p:cNvPr id="2050" name="Picture 2" descr="elephant | Description, Habitat, Scientific Names, Weight, &amp; Facts |  Britannica">
            <a:extLst>
              <a:ext uri="{FF2B5EF4-FFF2-40B4-BE49-F238E27FC236}">
                <a16:creationId xmlns:a16="http://schemas.microsoft.com/office/drawing/2014/main" id="{8E3A3B1E-A1F3-60B0-95AA-1B0844EA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78" y="2101477"/>
            <a:ext cx="1850231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116282-5E75-FD6D-9310-277FB792D628}"/>
              </a:ext>
            </a:extLst>
          </p:cNvPr>
          <p:cNvSpPr txBox="1"/>
          <p:nvPr/>
        </p:nvSpPr>
        <p:spPr>
          <a:xfrm>
            <a:off x="1754257" y="4533175"/>
            <a:ext cx="123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E0CCD-6A85-DC33-6D2E-35E927AD6AB8}"/>
              </a:ext>
            </a:extLst>
          </p:cNvPr>
          <p:cNvSpPr txBox="1"/>
          <p:nvPr/>
        </p:nvSpPr>
        <p:spPr>
          <a:xfrm>
            <a:off x="6667294" y="3511024"/>
            <a:ext cx="18502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Identify the Animal 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FCA62E-91E1-D22B-DD4B-F049EACC18EE}"/>
              </a:ext>
            </a:extLst>
          </p:cNvPr>
          <p:cNvSpPr/>
          <p:nvPr/>
        </p:nvSpPr>
        <p:spPr>
          <a:xfrm>
            <a:off x="4815509" y="2374845"/>
            <a:ext cx="1036154" cy="965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Classifier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7FF9F0BD-D7C8-2067-EBCA-CEFEA17BD3C5}"/>
              </a:ext>
            </a:extLst>
          </p:cNvPr>
          <p:cNvSpPr/>
          <p:nvPr/>
        </p:nvSpPr>
        <p:spPr>
          <a:xfrm>
            <a:off x="5859118" y="2754538"/>
            <a:ext cx="606287" cy="2582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2F9727F-02E3-E317-ED18-0BAA36AC72FF}"/>
              </a:ext>
            </a:extLst>
          </p:cNvPr>
          <p:cNvSpPr/>
          <p:nvPr/>
        </p:nvSpPr>
        <p:spPr>
          <a:xfrm>
            <a:off x="5247862" y="1977887"/>
            <a:ext cx="178904" cy="3820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BC6C4-F187-9794-8AB8-7C0F0C91FADF}"/>
              </a:ext>
            </a:extLst>
          </p:cNvPr>
          <p:cNvSpPr txBox="1"/>
          <p:nvPr/>
        </p:nvSpPr>
        <p:spPr>
          <a:xfrm>
            <a:off x="4935089" y="1720117"/>
            <a:ext cx="9790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Elephant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AEE15B0-F798-FDCE-8887-61B0D29B57E9}"/>
              </a:ext>
            </a:extLst>
          </p:cNvPr>
          <p:cNvSpPr/>
          <p:nvPr/>
        </p:nvSpPr>
        <p:spPr>
          <a:xfrm>
            <a:off x="4181889" y="2799263"/>
            <a:ext cx="581439" cy="170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75205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d28f1d3250_0_11"/>
          <p:cNvSpPr txBox="1">
            <a:spLocks noGrp="1"/>
          </p:cNvSpPr>
          <p:nvPr>
            <p:ph type="title"/>
          </p:nvPr>
        </p:nvSpPr>
        <p:spPr>
          <a:xfrm>
            <a:off x="323947" y="565196"/>
            <a:ext cx="7744500" cy="657675"/>
          </a:xfrm>
          <a:prstGeom prst="rect">
            <a:avLst/>
          </a:prstGeom>
        </p:spPr>
        <p:txBody>
          <a:bodyPr spcFirstLastPara="1" vert="horz" wrap="square" lIns="45900" tIns="1350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Play a Game	</a:t>
            </a:r>
            <a:endParaRPr dirty="0"/>
          </a:p>
        </p:txBody>
      </p:sp>
      <p:sp>
        <p:nvSpPr>
          <p:cNvPr id="974" name="Google Shape;974;g2d28f1d3250_0_11"/>
          <p:cNvSpPr txBox="1">
            <a:spLocks noGrp="1"/>
          </p:cNvSpPr>
          <p:nvPr>
            <p:ph type="body" idx="1"/>
          </p:nvPr>
        </p:nvSpPr>
        <p:spPr>
          <a:xfrm>
            <a:off x="163080" y="1465114"/>
            <a:ext cx="5039100" cy="4183200"/>
          </a:xfrm>
          <a:prstGeom prst="rect">
            <a:avLst/>
          </a:prstGeom>
        </p:spPr>
        <p:txBody>
          <a:bodyPr spcFirstLastPara="1" vert="horz" wrap="square" lIns="44738" tIns="22369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50"/>
              </a:spcBef>
              <a:buClr>
                <a:schemeClr val="dk1"/>
              </a:buClr>
              <a:buSzPts val="1100"/>
              <a:buNone/>
            </a:pPr>
            <a:r>
              <a:rPr lang="en-US" sz="1800" dirty="0"/>
              <a:t>•</a:t>
            </a:r>
            <a:r>
              <a:rPr lang="en-US" sz="1800" dirty="0">
                <a:latin typeface="IBM Plex Sans"/>
                <a:ea typeface="IBM Plex Sans"/>
                <a:cs typeface="IBM Plex Sans"/>
                <a:sym typeface="IBM Plex Sans"/>
              </a:rPr>
              <a:t>Please navigate to the Understanding Algorithmic Bias</a:t>
            </a:r>
          </a:p>
          <a:p>
            <a:pPr marL="0" indent="0">
              <a:lnSpc>
                <a:spcPct val="115000"/>
              </a:lnSpc>
              <a:spcBef>
                <a:spcPts val="150"/>
              </a:spcBef>
              <a:buClr>
                <a:schemeClr val="dk1"/>
              </a:buClr>
              <a:buSzPts val="1100"/>
              <a:buNone/>
            </a:pPr>
            <a:r>
              <a:rPr lang="en-US" sz="1800" dirty="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https://code.org/student/middle-high</a:t>
            </a:r>
            <a:endParaRPr sz="1800" dirty="0"/>
          </a:p>
          <a:p>
            <a:pPr marL="0" indent="0">
              <a:lnSpc>
                <a:spcPct val="115000"/>
              </a:lnSpc>
              <a:spcBef>
                <a:spcPts val="150"/>
              </a:spcBef>
              <a:buClr>
                <a:schemeClr val="dk1"/>
              </a:buClr>
              <a:buSzPts val="1100"/>
              <a:buNone/>
            </a:pPr>
            <a:r>
              <a:rPr lang="en-US" sz="1800" dirty="0"/>
              <a:t>•</a:t>
            </a:r>
            <a:r>
              <a:rPr lang="en-US" sz="1800" dirty="0">
                <a:latin typeface="IBM Plex Sans"/>
                <a:ea typeface="IBM Plex Sans"/>
                <a:cs typeface="IBM Plex Sans"/>
                <a:sym typeface="IBM Plex Sans"/>
              </a:rPr>
              <a:t>Click “Start Game” and have a look at the end result.</a:t>
            </a:r>
            <a:endParaRPr sz="1800" dirty="0"/>
          </a:p>
          <a:p>
            <a:pPr marL="0" indent="0">
              <a:lnSpc>
                <a:spcPct val="115000"/>
              </a:lnSpc>
              <a:spcBef>
                <a:spcPts val="150"/>
              </a:spcBef>
              <a:buClr>
                <a:schemeClr val="dk1"/>
              </a:buClr>
              <a:buSzPts val="1100"/>
              <a:buNone/>
            </a:pPr>
            <a:r>
              <a:rPr lang="en-US" sz="1800" dirty="0"/>
              <a:t>•</a:t>
            </a:r>
            <a:r>
              <a:rPr lang="en-US" sz="1800" dirty="0">
                <a:latin typeface="IBM Plex Sans"/>
                <a:ea typeface="IBM Plex Sans"/>
                <a:cs typeface="IBM Plex Sans"/>
                <a:sym typeface="IBM Plex Sans"/>
              </a:rPr>
              <a:t>What do you think ?</a:t>
            </a: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indent="0">
              <a:spcBef>
                <a:spcPts val="0"/>
              </a:spcBef>
              <a:spcAft>
                <a:spcPts val="338"/>
              </a:spcAft>
              <a:buNone/>
            </a:pPr>
            <a:endParaRPr dirty="0"/>
          </a:p>
        </p:txBody>
      </p:sp>
      <p:sp>
        <p:nvSpPr>
          <p:cNvPr id="975" name="Google Shape;975;g2d28f1d3250_0_11"/>
          <p:cNvSpPr txBox="1">
            <a:spLocks noGrp="1"/>
          </p:cNvSpPr>
          <p:nvPr>
            <p:ph type="sldNum" idx="12"/>
          </p:nvPr>
        </p:nvSpPr>
        <p:spPr>
          <a:xfrm>
            <a:off x="8318501" y="5283226"/>
            <a:ext cx="825525" cy="122850"/>
          </a:xfrm>
          <a:prstGeom prst="rect">
            <a:avLst/>
          </a:prstGeom>
        </p:spPr>
        <p:txBody>
          <a:bodyPr spcFirstLastPara="1" vert="horz" wrap="square" lIns="0" tIns="0" rIns="44756" bIns="44756" rtlCol="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25</a:t>
            </a:fld>
            <a:endParaRPr/>
          </a:p>
        </p:txBody>
      </p:sp>
      <p:pic>
        <p:nvPicPr>
          <p:cNvPr id="977" name="Google Shape;977;g2d28f1d3250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163755"/>
            <a:ext cx="9144000" cy="24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6F5A89-1A37-4A11-9A46-8D4A2AE3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781" y="1293339"/>
            <a:ext cx="3599863" cy="29299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FD9730-12E2-152D-E394-C638D712B454}"/>
              </a:ext>
            </a:extLst>
          </p:cNvPr>
          <p:cNvSpPr/>
          <p:nvPr/>
        </p:nvSpPr>
        <p:spPr>
          <a:xfrm>
            <a:off x="685801" y="1553766"/>
            <a:ext cx="2950367" cy="2318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16282-5E75-FD6D-9310-277FB792D628}"/>
              </a:ext>
            </a:extLst>
          </p:cNvPr>
          <p:cNvSpPr txBox="1"/>
          <p:nvPr/>
        </p:nvSpPr>
        <p:spPr>
          <a:xfrm>
            <a:off x="1582930" y="3968189"/>
            <a:ext cx="123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Dataset</a:t>
            </a:r>
          </a:p>
        </p:txBody>
      </p:sp>
      <p:pic>
        <p:nvPicPr>
          <p:cNvPr id="3074" name="Picture 2" descr="House Price Prediction using Linear Regression from Scratch | by Tanvi  Penumudy | Analytics Vidhya | Medium">
            <a:extLst>
              <a:ext uri="{FF2B5EF4-FFF2-40B4-BE49-F238E27FC236}">
                <a16:creationId xmlns:a16="http://schemas.microsoft.com/office/drawing/2014/main" id="{164537D6-7F8A-016F-C2D8-A313F3D06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2" y="1643361"/>
            <a:ext cx="2871536" cy="21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43CAA-36AF-CDF0-EF92-4B58B2E318E1}"/>
                  </a:ext>
                </a:extLst>
              </p:cNvPr>
              <p:cNvSpPr txBox="1"/>
              <p:nvPr/>
            </p:nvSpPr>
            <p:spPr>
              <a:xfrm>
                <a:off x="4872037" y="2377039"/>
                <a:ext cx="438203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(     ,       )</m:t>
                    </m:r>
                  </m:oMath>
                </a14:m>
                <a:r>
                  <a:rPr lang="en-US" sz="3300" dirty="0"/>
                  <a:t>= 20500.50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43CAA-36AF-CDF0-EF92-4B58B2E3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037" y="2377039"/>
                <a:ext cx="4382030" cy="507831"/>
              </a:xfrm>
              <a:prstGeom prst="rect">
                <a:avLst/>
              </a:prstGeom>
              <a:blipFill>
                <a:blip r:embed="rId4"/>
                <a:stretch>
                  <a:fillRect l="-139" t="-26506" b="-493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ylinder 9">
            <a:extLst>
              <a:ext uri="{FF2B5EF4-FFF2-40B4-BE49-F238E27FC236}">
                <a16:creationId xmlns:a16="http://schemas.microsoft.com/office/drawing/2014/main" id="{AFA1F354-521D-1F6C-96D0-09A1FE48E8D9}"/>
              </a:ext>
            </a:extLst>
          </p:cNvPr>
          <p:cNvSpPr/>
          <p:nvPr/>
        </p:nvSpPr>
        <p:spPr>
          <a:xfrm>
            <a:off x="5329237" y="2459236"/>
            <a:ext cx="378619" cy="3982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4" descr="131,287 House Clipart Illustrations &amp; Clip Art - iStock">
            <a:extLst>
              <a:ext uri="{FF2B5EF4-FFF2-40B4-BE49-F238E27FC236}">
                <a16:creationId xmlns:a16="http://schemas.microsoft.com/office/drawing/2014/main" id="{60416B18-07C3-227D-B861-E6E159851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09" y="2214220"/>
            <a:ext cx="756461" cy="69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2B5A56-EE8B-9946-8C37-D36AC9D0DAAE}"/>
              </a:ext>
            </a:extLst>
          </p:cNvPr>
          <p:cNvSpPr txBox="1"/>
          <p:nvPr/>
        </p:nvSpPr>
        <p:spPr>
          <a:xfrm>
            <a:off x="3743324" y="160699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317752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700B9088-55FF-5E3F-E14C-2482EE745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021" y="1357313"/>
            <a:ext cx="8071379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tabLst>
                <a:tab pos="4429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4429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4429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fr-FR" sz="2000" dirty="0">
                <a:latin typeface="Verdana" panose="020B0604030504040204" pitchFamily="34" charset="0"/>
              </a:rPr>
              <a:t>In </a:t>
            </a:r>
            <a:r>
              <a:rPr lang="en-US" altLang="fr-FR" sz="2000" b="1" dirty="0">
                <a:latin typeface="Verdana" panose="020B0604030504040204" pitchFamily="34" charset="0"/>
              </a:rPr>
              <a:t>unsupervised learning</a:t>
            </a:r>
            <a:r>
              <a:rPr lang="en-US" altLang="fr-FR" sz="2000" dirty="0">
                <a:latin typeface="Verdana" panose="020B0604030504040204" pitchFamily="34" charset="0"/>
              </a:rPr>
              <a:t>, output variables are not known. </a:t>
            </a:r>
          </a:p>
          <a:p>
            <a:pPr>
              <a:buFontTx/>
              <a:buNone/>
            </a:pPr>
            <a:endParaRPr lang="en-US" altLang="fr-FR" sz="2000" dirty="0">
              <a:latin typeface="Verdana" panose="020B0604030504040204" pitchFamily="34" charset="0"/>
            </a:endParaRPr>
          </a:p>
          <a:p>
            <a:pPr>
              <a:buFontTx/>
              <a:buNone/>
            </a:pPr>
            <a:r>
              <a:rPr lang="en-US" altLang="fr-FR" sz="2000" dirty="0">
                <a:latin typeface="Verdana" panose="020B0604030504040204" pitchFamily="34" charset="0"/>
              </a:rPr>
              <a:t>Unsupervised learning algorithms identify trends in data and make inferences without knowledge of correct answers.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6A4087AF-FA7F-F3DA-8017-3FED96F7E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29167"/>
            <a:ext cx="7620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27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Unsupervised Learning</a:t>
            </a: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DF94B2F2-C88A-2784-9E05-76841B91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19100" indent="-238115" algn="l" eaLnBrk="0" hangingPunct="0">
              <a:spcBef>
                <a:spcPct val="20000"/>
              </a:spcBef>
              <a:buChar char="–"/>
              <a:defRPr sz="2333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52462" indent="-190492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33447" indent="-190492" algn="l" eaLnBrk="0" hangingPunct="0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714431" indent="-190492" algn="l" eaLnBrk="0" hangingPunct="0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1713AA8-97ED-49B7-8507-95AC6FD53AC5}" type="slidenum">
              <a:rPr lang="en-US" altLang="fr-FR" sz="1167"/>
              <a:pPr algn="r"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fr-FR" sz="116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16282-5E75-FD6D-9310-277FB792D628}"/>
              </a:ext>
            </a:extLst>
          </p:cNvPr>
          <p:cNvSpPr txBox="1"/>
          <p:nvPr/>
        </p:nvSpPr>
        <p:spPr>
          <a:xfrm>
            <a:off x="689838" y="3958860"/>
            <a:ext cx="123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Dataset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914A7-D5FE-F89E-106D-3C6B9B49243F}"/>
              </a:ext>
            </a:extLst>
          </p:cNvPr>
          <p:cNvGrpSpPr/>
          <p:nvPr/>
        </p:nvGrpSpPr>
        <p:grpSpPr>
          <a:xfrm>
            <a:off x="574964" y="1553767"/>
            <a:ext cx="916142" cy="2125265"/>
            <a:chOff x="6138718" y="1537819"/>
            <a:chExt cx="1875651" cy="50669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BEB786-A94A-52B5-7763-1A7E19EF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718" y="1537819"/>
              <a:ext cx="1768764" cy="12458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2B4CB8-3900-4E27-04FE-A0656F5C2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8718" y="2900374"/>
              <a:ext cx="1794653" cy="11268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1C2D76-A747-019C-2C10-BF9FF98F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785" y="4340154"/>
              <a:ext cx="1384584" cy="89776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02C2514-9524-4A7A-185E-442828B70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6673" y="5638502"/>
              <a:ext cx="1327696" cy="96624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EF76C13-C7C3-6EA4-5CCD-806DEC629DA5}"/>
              </a:ext>
            </a:extLst>
          </p:cNvPr>
          <p:cNvSpPr txBox="1"/>
          <p:nvPr/>
        </p:nvSpPr>
        <p:spPr>
          <a:xfrm>
            <a:off x="1703115" y="1725205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A6D0E-D1D1-05E6-47BC-AF03B81C24B4}"/>
              </a:ext>
            </a:extLst>
          </p:cNvPr>
          <p:cNvSpPr txBox="1"/>
          <p:nvPr/>
        </p:nvSpPr>
        <p:spPr>
          <a:xfrm>
            <a:off x="1724152" y="2289390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EEBC2-FEC2-EE13-1B3E-725E262542BE}"/>
              </a:ext>
            </a:extLst>
          </p:cNvPr>
          <p:cNvSpPr txBox="1"/>
          <p:nvPr/>
        </p:nvSpPr>
        <p:spPr>
          <a:xfrm>
            <a:off x="1695025" y="2889703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C45609-14CE-3F2B-4881-F2986E96A257}"/>
              </a:ext>
            </a:extLst>
          </p:cNvPr>
          <p:cNvSpPr txBox="1"/>
          <p:nvPr/>
        </p:nvSpPr>
        <p:spPr>
          <a:xfrm>
            <a:off x="1648096" y="3393389"/>
            <a:ext cx="6761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BIKE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F05EEE-F1BE-3295-DD57-00F172C50B0D}"/>
              </a:ext>
            </a:extLst>
          </p:cNvPr>
          <p:cNvCxnSpPr/>
          <p:nvPr/>
        </p:nvCxnSpPr>
        <p:spPr>
          <a:xfrm>
            <a:off x="1778794" y="1725205"/>
            <a:ext cx="242888" cy="2750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164FF4-3CDE-6E03-78C8-0B7AD6E1637B}"/>
              </a:ext>
            </a:extLst>
          </p:cNvPr>
          <p:cNvCxnSpPr>
            <a:stCxn id="14" idx="0"/>
          </p:cNvCxnSpPr>
          <p:nvPr/>
        </p:nvCxnSpPr>
        <p:spPr>
          <a:xfrm flipH="1">
            <a:off x="1821656" y="1725205"/>
            <a:ext cx="219533" cy="2739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FDD4CB-6C6C-1B59-3419-660539AF1EDC}"/>
              </a:ext>
            </a:extLst>
          </p:cNvPr>
          <p:cNvCxnSpPr/>
          <p:nvPr/>
        </p:nvCxnSpPr>
        <p:spPr>
          <a:xfrm>
            <a:off x="1778794" y="2276236"/>
            <a:ext cx="242888" cy="2750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617949-47F0-E0EC-8E1B-F02A675EF79F}"/>
              </a:ext>
            </a:extLst>
          </p:cNvPr>
          <p:cNvCxnSpPr/>
          <p:nvPr/>
        </p:nvCxnSpPr>
        <p:spPr>
          <a:xfrm flipH="1">
            <a:off x="1821656" y="2276236"/>
            <a:ext cx="219533" cy="2739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E47514-C04C-0AF8-DCBE-8893E1D781CD}"/>
              </a:ext>
            </a:extLst>
          </p:cNvPr>
          <p:cNvCxnSpPr/>
          <p:nvPr/>
        </p:nvCxnSpPr>
        <p:spPr>
          <a:xfrm>
            <a:off x="1778794" y="2897360"/>
            <a:ext cx="242888" cy="2750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37BEF3-B4DC-2497-2AEE-EF658EF290F3}"/>
              </a:ext>
            </a:extLst>
          </p:cNvPr>
          <p:cNvCxnSpPr/>
          <p:nvPr/>
        </p:nvCxnSpPr>
        <p:spPr>
          <a:xfrm flipH="1">
            <a:off x="1821656" y="2897359"/>
            <a:ext cx="219533" cy="2739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A20EE9-358B-D70F-9FC1-74609BA87A5C}"/>
              </a:ext>
            </a:extLst>
          </p:cNvPr>
          <p:cNvCxnSpPr/>
          <p:nvPr/>
        </p:nvCxnSpPr>
        <p:spPr>
          <a:xfrm>
            <a:off x="1722229" y="3397708"/>
            <a:ext cx="242888" cy="2750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3CB204-12F8-BF6A-3EE2-6D6267C9DE58}"/>
              </a:ext>
            </a:extLst>
          </p:cNvPr>
          <p:cNvCxnSpPr/>
          <p:nvPr/>
        </p:nvCxnSpPr>
        <p:spPr>
          <a:xfrm flipH="1">
            <a:off x="1765091" y="3397708"/>
            <a:ext cx="219533" cy="2739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08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16282-5E75-FD6D-9310-277FB792D628}"/>
              </a:ext>
            </a:extLst>
          </p:cNvPr>
          <p:cNvSpPr txBox="1"/>
          <p:nvPr/>
        </p:nvSpPr>
        <p:spPr>
          <a:xfrm>
            <a:off x="689838" y="3958860"/>
            <a:ext cx="123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Dataset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914A7-D5FE-F89E-106D-3C6B9B49243F}"/>
              </a:ext>
            </a:extLst>
          </p:cNvPr>
          <p:cNvGrpSpPr/>
          <p:nvPr/>
        </p:nvGrpSpPr>
        <p:grpSpPr>
          <a:xfrm>
            <a:off x="574964" y="1553767"/>
            <a:ext cx="916142" cy="2125265"/>
            <a:chOff x="6138718" y="1537819"/>
            <a:chExt cx="1875651" cy="50669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BEB786-A94A-52B5-7763-1A7E19EF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718" y="1537819"/>
              <a:ext cx="1768764" cy="12458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2B4CB8-3900-4E27-04FE-A0656F5C2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8718" y="2900374"/>
              <a:ext cx="1794653" cy="11268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1C2D76-A747-019C-2C10-BF9FF98F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785" y="4340154"/>
              <a:ext cx="1384584" cy="89776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02C2514-9524-4A7A-185E-442828B70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6673" y="5638502"/>
              <a:ext cx="1327696" cy="966243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43E0BD1-3F98-35E1-BAF0-701BB76DA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95" y="1989451"/>
            <a:ext cx="863935" cy="5225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599A93-2FC9-B70B-1AA0-7E323ECA3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195" y="2560960"/>
            <a:ext cx="876580" cy="47265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55E5EC-8B6C-A310-B0E7-45920E3A3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508" y="2076313"/>
            <a:ext cx="676286" cy="3765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CA4DAC-B5EE-9C97-D1DA-39D6C7734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294" y="2544472"/>
            <a:ext cx="648500" cy="40528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AF907E3-80C9-A342-AB5E-74F22D6E9BDA}"/>
              </a:ext>
            </a:extLst>
          </p:cNvPr>
          <p:cNvSpPr/>
          <p:nvPr/>
        </p:nvSpPr>
        <p:spPr>
          <a:xfrm>
            <a:off x="4610528" y="1787336"/>
            <a:ext cx="1153824" cy="14287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FD41B9E-01A8-7663-6BEC-07027176ED98}"/>
              </a:ext>
            </a:extLst>
          </p:cNvPr>
          <p:cNvSpPr/>
          <p:nvPr/>
        </p:nvSpPr>
        <p:spPr>
          <a:xfrm>
            <a:off x="6578739" y="1804195"/>
            <a:ext cx="1153824" cy="14287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8A9BE5-633D-0F1A-BE0B-7AAE08325230}"/>
              </a:ext>
            </a:extLst>
          </p:cNvPr>
          <p:cNvSpPr txBox="1"/>
          <p:nvPr/>
        </p:nvSpPr>
        <p:spPr>
          <a:xfrm>
            <a:off x="3857624" y="341820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80050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4"/>
          <p:cNvSpPr txBox="1">
            <a:spLocks noGrp="1"/>
          </p:cNvSpPr>
          <p:nvPr>
            <p:ph type="title"/>
          </p:nvPr>
        </p:nvSpPr>
        <p:spPr>
          <a:xfrm>
            <a:off x="167409" y="380752"/>
            <a:ext cx="7649280" cy="6576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900" tIns="13500" rIns="0" bIns="0" rtlCol="0" anchor="b" anchorCtr="0">
            <a:normAutofit/>
          </a:bodyPr>
          <a:lstStyle/>
          <a:p>
            <a:pPr marL="342900" lvl="1" algn="l" rtl="0">
              <a:lnSpc>
                <a:spcPct val="90000"/>
              </a:lnSpc>
              <a:buSzPts val="2400"/>
            </a:pPr>
            <a:r>
              <a:rPr lang="en-US" sz="2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Are AI and Machine Learning the Same?</a:t>
            </a:r>
          </a:p>
        </p:txBody>
      </p:sp>
      <p:sp>
        <p:nvSpPr>
          <p:cNvPr id="504" name="Google Shape;504;p14"/>
          <p:cNvSpPr txBox="1">
            <a:spLocks noGrp="1"/>
          </p:cNvSpPr>
          <p:nvPr>
            <p:ph sz="half" idx="1"/>
          </p:nvPr>
        </p:nvSpPr>
        <p:spPr>
          <a:xfrm>
            <a:off x="4425802" y="1295400"/>
            <a:ext cx="4585427" cy="3980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4738" tIns="22369" rIns="0" bIns="0" rtlCol="0" anchor="t" anchorCtr="0">
            <a:normAutofit/>
          </a:bodyPr>
          <a:lstStyle/>
          <a:p>
            <a:pPr marL="342900" lvl="1" indent="0">
              <a:lnSpc>
                <a:spcPct val="90000"/>
              </a:lnSpc>
              <a:spcBef>
                <a:spcPts val="0"/>
              </a:spcBef>
              <a:buSzPts val="2400"/>
              <a:buNone/>
            </a:pPr>
            <a:r>
              <a:rPr lang="en-US" sz="15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Machine Learning is a subset of AI, meaning that all ML systems are part of AI, but not all AI systems involve ML.</a:t>
            </a:r>
          </a:p>
          <a:p>
            <a:pPr marL="342900" lvl="1" indent="0">
              <a:lnSpc>
                <a:spcPct val="90000"/>
              </a:lnSpc>
              <a:spcBef>
                <a:spcPts val="0"/>
              </a:spcBef>
              <a:buSzPts val="2400"/>
              <a:buNone/>
            </a:pPr>
            <a:endParaRPr lang="en-US" sz="15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lvl="1" indent="0">
              <a:lnSpc>
                <a:spcPct val="90000"/>
              </a:lnSpc>
              <a:spcBef>
                <a:spcPts val="0"/>
              </a:spcBef>
              <a:buSzPts val="2400"/>
              <a:buNone/>
            </a:pPr>
            <a:r>
              <a:rPr lang="en-US" sz="15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	AI: The broader concept that encompasses any technique that enables computers to mimic human intelligence.</a:t>
            </a:r>
          </a:p>
          <a:p>
            <a:pPr marL="342900" lvl="1" indent="0">
              <a:lnSpc>
                <a:spcPct val="90000"/>
              </a:lnSpc>
              <a:spcBef>
                <a:spcPts val="0"/>
              </a:spcBef>
              <a:buSzPts val="2400"/>
              <a:buNone/>
            </a:pPr>
            <a:endParaRPr lang="en-US" sz="15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lvl="1" indent="0">
              <a:lnSpc>
                <a:spcPct val="90000"/>
              </a:lnSpc>
              <a:spcBef>
                <a:spcPts val="0"/>
              </a:spcBef>
              <a:buSzPts val="2400"/>
              <a:buNone/>
            </a:pPr>
            <a:r>
              <a:rPr lang="en-US" sz="15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	ML: A specific approach within AI that uses data and algorithms to enable computers to learn and improve from experience without being explicitly programmed for each task.</a:t>
            </a:r>
          </a:p>
          <a:p>
            <a:pPr marL="342900" lvl="1" indent="0">
              <a:lnSpc>
                <a:spcPct val="90000"/>
              </a:lnSpc>
              <a:spcBef>
                <a:spcPts val="0"/>
              </a:spcBef>
              <a:buSzPts val="2400"/>
              <a:buNone/>
            </a:pPr>
            <a:r>
              <a:rPr lang="en-US" sz="15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While AI represents the overarching goal of creating intelligent systems, ML provides one of the primary methods for achieving this goal.</a:t>
            </a:r>
          </a:p>
          <a:p>
            <a:pPr marL="163881" indent="-73394">
              <a:lnSpc>
                <a:spcPct val="90000"/>
              </a:lnSpc>
              <a:spcBef>
                <a:spcPts val="600"/>
              </a:spcBef>
              <a:buSzPts val="1900"/>
              <a:buNone/>
            </a:pPr>
            <a:endParaRPr sz="1425" dirty="0"/>
          </a:p>
        </p:txBody>
      </p:sp>
      <p:sp>
        <p:nvSpPr>
          <p:cNvPr id="506" name="Google Shape;506;p14"/>
          <p:cNvSpPr txBox="1">
            <a:spLocks noGrp="1"/>
          </p:cNvSpPr>
          <p:nvPr>
            <p:ph type="sldNum" sz="quarter" idx="12"/>
          </p:nvPr>
        </p:nvSpPr>
        <p:spPr>
          <a:xfrm>
            <a:off x="8318500" y="5283226"/>
            <a:ext cx="825500" cy="122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44756" bIns="44756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3</a:t>
            </a:fld>
            <a:endParaRPr/>
          </a:p>
        </p:txBody>
      </p:sp>
      <p:sp>
        <p:nvSpPr>
          <p:cNvPr id="505" name="Google Shape;505;p14"/>
          <p:cNvSpPr txBox="1"/>
          <p:nvPr/>
        </p:nvSpPr>
        <p:spPr>
          <a:xfrm>
            <a:off x="0" y="5296882"/>
            <a:ext cx="9144000" cy="13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© Copyright IBM Corporation 2024</a:t>
            </a:r>
            <a:endParaRPr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4E937-2092-FADA-298A-D3723FD7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7" y="1550573"/>
            <a:ext cx="3077223" cy="29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09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16282-5E75-FD6D-9310-277FB792D628}"/>
              </a:ext>
            </a:extLst>
          </p:cNvPr>
          <p:cNvSpPr txBox="1"/>
          <p:nvPr/>
        </p:nvSpPr>
        <p:spPr>
          <a:xfrm>
            <a:off x="689838" y="3958860"/>
            <a:ext cx="123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E440D-6C1F-B626-88DE-32FCF9532C80}"/>
              </a:ext>
            </a:extLst>
          </p:cNvPr>
          <p:cNvSpPr txBox="1"/>
          <p:nvPr/>
        </p:nvSpPr>
        <p:spPr>
          <a:xfrm>
            <a:off x="764631" y="4878407"/>
            <a:ext cx="77795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[ Association rules like 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914A7-D5FE-F89E-106D-3C6B9B49243F}"/>
              </a:ext>
            </a:extLst>
          </p:cNvPr>
          <p:cNvGrpSpPr/>
          <p:nvPr/>
        </p:nvGrpSpPr>
        <p:grpSpPr>
          <a:xfrm>
            <a:off x="574964" y="1553767"/>
            <a:ext cx="916142" cy="2125265"/>
            <a:chOff x="6138718" y="1537819"/>
            <a:chExt cx="1875651" cy="50669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BEB786-A94A-52B5-7763-1A7E19EF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718" y="1537819"/>
              <a:ext cx="1768764" cy="12458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2B4CB8-3900-4E27-04FE-A0656F5C2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718" y="2900374"/>
              <a:ext cx="1794653" cy="11268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1C2D76-A747-019C-2C10-BF9FF98F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785" y="4340154"/>
              <a:ext cx="1384584" cy="89776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02C2514-9524-4A7A-185E-442828B70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6673" y="5638502"/>
              <a:ext cx="1327696" cy="966243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4599A93-2FC9-B70B-1AA0-7E323ECA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58" y="1591923"/>
            <a:ext cx="876580" cy="4726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CA4DAC-B5EE-9C97-D1DA-39D6C7734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937" y="2810807"/>
            <a:ext cx="648500" cy="4052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8A9BE5-633D-0F1A-BE0B-7AAE08325230}"/>
              </a:ext>
            </a:extLst>
          </p:cNvPr>
          <p:cNvSpPr txBox="1"/>
          <p:nvPr/>
        </p:nvSpPr>
        <p:spPr>
          <a:xfrm>
            <a:off x="3741772" y="356776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Association Rules Mining</a:t>
            </a:r>
          </a:p>
        </p:txBody>
      </p:sp>
      <p:pic>
        <p:nvPicPr>
          <p:cNvPr id="8194" name="Picture 2" descr="Godrej aer twist, Car Air Freshener - Cool Surf Blue (45g) : Amazon.in: Car  &amp; Motorbike">
            <a:extLst>
              <a:ext uri="{FF2B5EF4-FFF2-40B4-BE49-F238E27FC236}">
                <a16:creationId xmlns:a16="http://schemas.microsoft.com/office/drawing/2014/main" id="{E592563E-CC15-79CC-4F89-122F6FA5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4" y="1450181"/>
            <a:ext cx="743990" cy="7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VOX Unisex ABS Full Face Black Motorbike Helmat (MX20_XL) : Amazon.in:  Car &amp; Motorbike">
            <a:extLst>
              <a:ext uri="{FF2B5EF4-FFF2-40B4-BE49-F238E27FC236}">
                <a16:creationId xmlns:a16="http://schemas.microsoft.com/office/drawing/2014/main" id="{FFCAAE05-C245-FD52-C9CC-BE1677893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15" y="2609050"/>
            <a:ext cx="660797" cy="66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EA0DAEB-961C-7A9D-82C4-3052BCBDDEF9}"/>
              </a:ext>
            </a:extLst>
          </p:cNvPr>
          <p:cNvSpPr/>
          <p:nvPr/>
        </p:nvSpPr>
        <p:spPr>
          <a:xfrm>
            <a:off x="5446333" y="1793609"/>
            <a:ext cx="581439" cy="170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1D4376-679A-ACC4-ACB6-7B29BD5C5126}"/>
              </a:ext>
            </a:extLst>
          </p:cNvPr>
          <p:cNvSpPr/>
          <p:nvPr/>
        </p:nvSpPr>
        <p:spPr>
          <a:xfrm>
            <a:off x="5446333" y="2939447"/>
            <a:ext cx="581439" cy="170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4602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FD9730-12E2-152D-E394-C638D712B454}"/>
              </a:ext>
            </a:extLst>
          </p:cNvPr>
          <p:cNvSpPr/>
          <p:nvPr/>
        </p:nvSpPr>
        <p:spPr>
          <a:xfrm>
            <a:off x="685801" y="1553766"/>
            <a:ext cx="3496089" cy="2906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16282-5E75-FD6D-9310-277FB792D628}"/>
              </a:ext>
            </a:extLst>
          </p:cNvPr>
          <p:cNvSpPr txBox="1"/>
          <p:nvPr/>
        </p:nvSpPr>
        <p:spPr>
          <a:xfrm>
            <a:off x="1754257" y="4533175"/>
            <a:ext cx="123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Dataset</a:t>
            </a:r>
          </a:p>
        </p:txBody>
      </p:sp>
      <p:pic>
        <p:nvPicPr>
          <p:cNvPr id="4098" name="Picture 2" descr="Different groups of people. Concept 3D illustration | Stock image |  Colourbox">
            <a:extLst>
              <a:ext uri="{FF2B5EF4-FFF2-40B4-BE49-F238E27FC236}">
                <a16:creationId xmlns:a16="http://schemas.microsoft.com/office/drawing/2014/main" id="{5F6D0845-1798-9763-02BB-D398971C0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45" y="1626756"/>
            <a:ext cx="3379304" cy="253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488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FD9730-12E2-152D-E394-C638D712B454}"/>
              </a:ext>
            </a:extLst>
          </p:cNvPr>
          <p:cNvSpPr/>
          <p:nvPr/>
        </p:nvSpPr>
        <p:spPr>
          <a:xfrm>
            <a:off x="685801" y="1553766"/>
            <a:ext cx="3496089" cy="2906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E6287-24AA-2129-DB49-DB0D31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3E5C-6D6C-573D-639C-E35C082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16282-5E75-FD6D-9310-277FB792D628}"/>
              </a:ext>
            </a:extLst>
          </p:cNvPr>
          <p:cNvSpPr txBox="1"/>
          <p:nvPr/>
        </p:nvSpPr>
        <p:spPr>
          <a:xfrm>
            <a:off x="1754257" y="4533175"/>
            <a:ext cx="123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Dataset</a:t>
            </a:r>
          </a:p>
        </p:txBody>
      </p:sp>
      <p:pic>
        <p:nvPicPr>
          <p:cNvPr id="4098" name="Picture 2" descr="Different groups of people. Concept 3D illustration | Stock image |  Colourbox">
            <a:extLst>
              <a:ext uri="{FF2B5EF4-FFF2-40B4-BE49-F238E27FC236}">
                <a16:creationId xmlns:a16="http://schemas.microsoft.com/office/drawing/2014/main" id="{5F6D0845-1798-9763-02BB-D398971C0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45" y="1626756"/>
            <a:ext cx="3379304" cy="253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fferent groups of people. Concept 3D illustration | Stock image |  Colourbox">
            <a:extLst>
              <a:ext uri="{FF2B5EF4-FFF2-40B4-BE49-F238E27FC236}">
                <a16:creationId xmlns:a16="http://schemas.microsoft.com/office/drawing/2014/main" id="{C991A302-7247-E29B-DE42-1DEC3821F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90" y="1501043"/>
            <a:ext cx="3379304" cy="253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9BE6C7E-C5FA-B4E1-38C6-FD1E3FDF4010}"/>
              </a:ext>
            </a:extLst>
          </p:cNvPr>
          <p:cNvSpPr/>
          <p:nvPr/>
        </p:nvSpPr>
        <p:spPr>
          <a:xfrm>
            <a:off x="5579269" y="1793082"/>
            <a:ext cx="807244" cy="89296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5C6F82-1867-4E29-BDFF-1E47464BC9D0}"/>
              </a:ext>
            </a:extLst>
          </p:cNvPr>
          <p:cNvSpPr/>
          <p:nvPr/>
        </p:nvSpPr>
        <p:spPr>
          <a:xfrm>
            <a:off x="5343525" y="2707481"/>
            <a:ext cx="971550" cy="89296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58E56B-269C-7C82-3678-C06B78F637E4}"/>
              </a:ext>
            </a:extLst>
          </p:cNvPr>
          <p:cNvSpPr/>
          <p:nvPr/>
        </p:nvSpPr>
        <p:spPr>
          <a:xfrm>
            <a:off x="6386513" y="2125059"/>
            <a:ext cx="1033048" cy="89296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17B30-1AFB-47FD-B106-3477CA6AA0B5}"/>
              </a:ext>
            </a:extLst>
          </p:cNvPr>
          <p:cNvSpPr/>
          <p:nvPr/>
        </p:nvSpPr>
        <p:spPr>
          <a:xfrm>
            <a:off x="7486650" y="1807368"/>
            <a:ext cx="807244" cy="89296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2352CB-38E8-508C-B3B9-B95A1405598F}"/>
              </a:ext>
            </a:extLst>
          </p:cNvPr>
          <p:cNvSpPr/>
          <p:nvPr/>
        </p:nvSpPr>
        <p:spPr>
          <a:xfrm>
            <a:off x="7486650" y="2628900"/>
            <a:ext cx="874334" cy="101288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91341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260476" y="420242"/>
            <a:ext cx="363140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105" dirty="0">
                <a:solidFill>
                  <a:srgbClr val="FFFFFF"/>
                </a:solidFill>
                <a:latin typeface="Arial Black"/>
                <a:cs typeface="Arial Black"/>
              </a:rPr>
              <a:t>What</a:t>
            </a:r>
            <a:r>
              <a:rPr sz="2700" spc="-10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700" spc="-127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2700" spc="-101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700" spc="-19" dirty="0">
                <a:solidFill>
                  <a:srgbClr val="FFFFFF"/>
                </a:solidFill>
                <a:latin typeface="Arial Black"/>
                <a:cs typeface="Arial Black"/>
              </a:rPr>
              <a:t>Clustering?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201" y="1355414"/>
            <a:ext cx="8602132" cy="1580561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596265" marR="3810" indent="-587216" algn="ctr">
              <a:lnSpc>
                <a:spcPts val="3885"/>
              </a:lnSpc>
              <a:spcBef>
                <a:spcPts val="225"/>
              </a:spcBef>
            </a:pPr>
            <a:r>
              <a:rPr lang="en-IN" sz="3300" i="1" dirty="0">
                <a:latin typeface="Verdana"/>
                <a:cs typeface="Verdana"/>
              </a:rPr>
              <a:t>Unsupervised Learning Example </a:t>
            </a:r>
          </a:p>
          <a:p>
            <a:pPr marL="596265" marR="3810" indent="-587216">
              <a:lnSpc>
                <a:spcPts val="3885"/>
              </a:lnSpc>
              <a:spcBef>
                <a:spcPts val="225"/>
              </a:spcBef>
            </a:pPr>
            <a:endParaRPr lang="en-IN" sz="3300" i="1" dirty="0">
              <a:latin typeface="Verdana"/>
              <a:cs typeface="Verdana"/>
            </a:endParaRPr>
          </a:p>
          <a:p>
            <a:pPr marL="596265" marR="3810" indent="-587216">
              <a:lnSpc>
                <a:spcPts val="3885"/>
              </a:lnSpc>
              <a:spcBef>
                <a:spcPts val="225"/>
              </a:spcBef>
            </a:pPr>
            <a:r>
              <a:rPr sz="3300" i="1" dirty="0">
                <a:latin typeface="Verdana"/>
                <a:cs typeface="Verdana"/>
              </a:rPr>
              <a:t>Clustering</a:t>
            </a:r>
            <a:r>
              <a:rPr sz="3300" i="1" spc="-161" dirty="0">
                <a:latin typeface="Verdana"/>
                <a:cs typeface="Verdana"/>
              </a:rPr>
              <a:t> </a:t>
            </a:r>
            <a:r>
              <a:rPr sz="3300" i="1" spc="83" dirty="0">
                <a:latin typeface="Verdana"/>
                <a:cs typeface="Verdana"/>
              </a:rPr>
              <a:t>grouping </a:t>
            </a:r>
            <a:r>
              <a:rPr sz="3300" i="1" u="sng" spc="79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unlabelled</a:t>
            </a:r>
            <a:r>
              <a:rPr sz="3300" i="1" spc="-278" dirty="0">
                <a:latin typeface="Verdana"/>
                <a:cs typeface="Verdana"/>
              </a:rPr>
              <a:t> </a:t>
            </a:r>
            <a:r>
              <a:rPr sz="3300" i="1" spc="169" dirty="0">
                <a:latin typeface="Verdana"/>
                <a:cs typeface="Verdana"/>
              </a:rPr>
              <a:t>data</a:t>
            </a:r>
            <a:endParaRPr sz="3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4675" y="737314"/>
            <a:ext cx="3639979" cy="425116"/>
          </a:xfrm>
          <a:prstGeom prst="rect">
            <a:avLst/>
          </a:prstGeom>
        </p:spPr>
        <p:txBody>
          <a:bodyPr vert="horz" wrap="square" lIns="0" tIns="9525" rIns="0" bIns="0" rtlCol="0" anchor="t">
            <a:spAutoFit/>
          </a:bodyPr>
          <a:lstStyle/>
          <a:p>
            <a:pPr marL="9525">
              <a:spcBef>
                <a:spcPts val="75"/>
              </a:spcBef>
            </a:pPr>
            <a:r>
              <a:rPr spc="105" dirty="0"/>
              <a:t>What</a:t>
            </a:r>
            <a:r>
              <a:rPr spc="-116" dirty="0"/>
              <a:t> </a:t>
            </a:r>
            <a:r>
              <a:rPr spc="-127" dirty="0"/>
              <a:t>is</a:t>
            </a:r>
            <a:r>
              <a:rPr spc="-101" dirty="0"/>
              <a:t> </a:t>
            </a:r>
            <a:r>
              <a:rPr spc="-8" dirty="0"/>
              <a:t>Clustering?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808" y="1510846"/>
            <a:ext cx="1704956" cy="135307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078270" y="3448745"/>
            <a:ext cx="1707833" cy="1235392"/>
            <a:chOff x="1437694" y="4217326"/>
            <a:chExt cx="2277110" cy="1647189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7694" y="4217327"/>
              <a:ext cx="2276659" cy="16467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0216" y="4217326"/>
              <a:ext cx="301573" cy="3053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9163" y="4466496"/>
              <a:ext cx="301573" cy="3053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7622" y="4274264"/>
              <a:ext cx="301573" cy="3053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05104" y="1162431"/>
            <a:ext cx="205406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3" algn="ctr">
              <a:spcBef>
                <a:spcPts val="75"/>
              </a:spcBef>
            </a:pPr>
            <a:r>
              <a:rPr sz="1050" spc="-30" dirty="0">
                <a:latin typeface="Arial Black"/>
                <a:cs typeface="Arial Black"/>
              </a:rPr>
              <a:t>Supervised </a:t>
            </a:r>
            <a:r>
              <a:rPr sz="1050" spc="-8" dirty="0">
                <a:latin typeface="Arial Black"/>
                <a:cs typeface="Arial Black"/>
              </a:rPr>
              <a:t>Learning</a:t>
            </a:r>
            <a:endParaRPr sz="1050">
              <a:latin typeface="Arial Black"/>
              <a:cs typeface="Arial Black"/>
            </a:endParaRPr>
          </a:p>
          <a:p>
            <a:pPr algn="ctr">
              <a:spcBef>
                <a:spcPts val="15"/>
              </a:spcBef>
            </a:pPr>
            <a:r>
              <a:rPr sz="1050" spc="53" dirty="0">
                <a:latin typeface="Calibri"/>
                <a:cs typeface="Calibri"/>
              </a:rPr>
              <a:t>(e.g.</a:t>
            </a:r>
            <a:r>
              <a:rPr sz="1050" spc="38" dirty="0">
                <a:latin typeface="Calibri"/>
                <a:cs typeface="Calibri"/>
              </a:rPr>
              <a:t> </a:t>
            </a:r>
            <a:r>
              <a:rPr sz="1050" spc="101" dirty="0">
                <a:latin typeface="Calibri"/>
                <a:cs typeface="Calibri"/>
              </a:rPr>
              <a:t>Regression,</a:t>
            </a:r>
            <a:r>
              <a:rPr sz="1050" spc="41" dirty="0">
                <a:latin typeface="Calibri"/>
                <a:cs typeface="Calibri"/>
              </a:rPr>
              <a:t> </a:t>
            </a:r>
            <a:r>
              <a:rPr sz="1050" spc="75" dirty="0">
                <a:latin typeface="Calibri"/>
                <a:cs typeface="Calibri"/>
              </a:rPr>
              <a:t>Classification)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2868" y="3071241"/>
            <a:ext cx="163925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050" spc="-26" dirty="0">
                <a:latin typeface="Arial Black"/>
                <a:cs typeface="Arial Black"/>
              </a:rPr>
              <a:t>Unsupervised</a:t>
            </a:r>
            <a:r>
              <a:rPr sz="1050" spc="-41" dirty="0">
                <a:latin typeface="Arial Black"/>
                <a:cs typeface="Arial Black"/>
              </a:rPr>
              <a:t> </a:t>
            </a:r>
            <a:r>
              <a:rPr sz="1050" spc="-8" dirty="0">
                <a:latin typeface="Arial Black"/>
                <a:cs typeface="Arial Black"/>
              </a:rPr>
              <a:t>Learning</a:t>
            </a:r>
            <a:endParaRPr sz="1050">
              <a:latin typeface="Arial Black"/>
              <a:cs typeface="Arial Black"/>
            </a:endParaRPr>
          </a:p>
          <a:p>
            <a:pPr algn="ctr">
              <a:spcBef>
                <a:spcPts val="15"/>
              </a:spcBef>
            </a:pPr>
            <a:r>
              <a:rPr sz="1050" spc="49" dirty="0">
                <a:latin typeface="Calibri"/>
                <a:cs typeface="Calibri"/>
              </a:rPr>
              <a:t>(e.g.</a:t>
            </a:r>
            <a:r>
              <a:rPr sz="1050" spc="45" dirty="0">
                <a:latin typeface="Calibri"/>
                <a:cs typeface="Calibri"/>
              </a:rPr>
              <a:t> </a:t>
            </a:r>
            <a:r>
              <a:rPr sz="1050" spc="90" dirty="0">
                <a:latin typeface="Calibri"/>
                <a:cs typeface="Calibri"/>
              </a:rPr>
              <a:t>Clustering)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0608" y="1520392"/>
            <a:ext cx="1443109" cy="68854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783729" y="4803266"/>
            <a:ext cx="2206466" cy="1250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750" i="1" dirty="0">
                <a:latin typeface="Verdana"/>
                <a:cs typeface="Verdana"/>
              </a:rPr>
              <a:t>Image</a:t>
            </a:r>
            <a:r>
              <a:rPr sz="750" i="1" spc="11" dirty="0">
                <a:latin typeface="Verdana"/>
                <a:cs typeface="Verdana"/>
              </a:rPr>
              <a:t> </a:t>
            </a:r>
            <a:r>
              <a:rPr sz="750" i="1" spc="-30" dirty="0">
                <a:latin typeface="Verdana"/>
                <a:cs typeface="Verdana"/>
              </a:rPr>
              <a:t>source:</a:t>
            </a:r>
            <a:r>
              <a:rPr sz="750" i="1" spc="15" dirty="0">
                <a:latin typeface="Verdana"/>
                <a:cs typeface="Verdana"/>
              </a:rPr>
              <a:t> </a:t>
            </a:r>
            <a:r>
              <a:rPr sz="750" i="1" spc="-19" dirty="0">
                <a:latin typeface="Verdana"/>
                <a:cs typeface="Verdana"/>
              </a:rPr>
              <a:t>mdpi.com/2073-</a:t>
            </a:r>
            <a:r>
              <a:rPr sz="750" i="1" spc="-53" dirty="0">
                <a:latin typeface="Verdana"/>
                <a:cs typeface="Verdana"/>
              </a:rPr>
              <a:t>8994/10/12/734</a:t>
            </a:r>
            <a:endParaRPr sz="750" dirty="0">
              <a:latin typeface="Verdana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8869" y="3287163"/>
            <a:ext cx="4573575" cy="129113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38868" y="1141695"/>
            <a:ext cx="2425905" cy="19460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7713" y="964324"/>
            <a:ext cx="4835626" cy="425116"/>
          </a:xfrm>
          <a:prstGeom prst="rect">
            <a:avLst/>
          </a:prstGeom>
        </p:spPr>
        <p:txBody>
          <a:bodyPr vert="horz" wrap="square" lIns="0" tIns="9525" rIns="0" bIns="0" rtlCol="0" anchor="t">
            <a:spAutoFit/>
          </a:bodyPr>
          <a:lstStyle/>
          <a:p>
            <a:pPr marL="9525">
              <a:spcBef>
                <a:spcPts val="75"/>
              </a:spcBef>
            </a:pPr>
            <a:r>
              <a:rPr spc="105" dirty="0"/>
              <a:t>What</a:t>
            </a:r>
            <a:r>
              <a:rPr spc="-109" dirty="0"/>
              <a:t> </a:t>
            </a:r>
            <a:r>
              <a:rPr spc="-127" dirty="0"/>
              <a:t>is</a:t>
            </a:r>
            <a:r>
              <a:rPr spc="-101" dirty="0"/>
              <a:t> </a:t>
            </a:r>
            <a:r>
              <a:rPr spc="-19" dirty="0"/>
              <a:t>Clustering?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015791" y="1763545"/>
            <a:ext cx="3126105" cy="2667476"/>
            <a:chOff x="1354388" y="1970392"/>
            <a:chExt cx="4168140" cy="3556635"/>
          </a:xfrm>
        </p:grpSpPr>
        <p:sp>
          <p:nvSpPr>
            <p:cNvPr id="11" name="object 11"/>
            <p:cNvSpPr/>
            <p:nvPr/>
          </p:nvSpPr>
          <p:spPr>
            <a:xfrm>
              <a:off x="1354378" y="1970392"/>
              <a:ext cx="4168140" cy="3556635"/>
            </a:xfrm>
            <a:custGeom>
              <a:avLst/>
              <a:gdLst/>
              <a:ahLst/>
              <a:cxnLst/>
              <a:rect l="l" t="t" r="r" b="b"/>
              <a:pathLst>
                <a:path w="4168140" h="3556635">
                  <a:moveTo>
                    <a:pt x="4167873" y="3328428"/>
                  </a:moveTo>
                  <a:lnTo>
                    <a:pt x="4054183" y="3262109"/>
                  </a:lnTo>
                  <a:lnTo>
                    <a:pt x="4045432" y="3264408"/>
                  </a:lnTo>
                  <a:lnTo>
                    <a:pt x="4037482" y="3278047"/>
                  </a:lnTo>
                  <a:lnTo>
                    <a:pt x="4039781" y="3286785"/>
                  </a:lnTo>
                  <a:lnTo>
                    <a:pt x="4086669" y="3314141"/>
                  </a:lnTo>
                  <a:lnTo>
                    <a:pt x="207670" y="3314141"/>
                  </a:lnTo>
                  <a:lnTo>
                    <a:pt x="207670" y="81203"/>
                  </a:lnTo>
                  <a:lnTo>
                    <a:pt x="235026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03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4086669" y="3342716"/>
                  </a:lnTo>
                  <a:lnTo>
                    <a:pt x="4039781" y="3370072"/>
                  </a:lnTo>
                  <a:lnTo>
                    <a:pt x="4037482" y="3378822"/>
                  </a:lnTo>
                  <a:lnTo>
                    <a:pt x="4045432" y="3392449"/>
                  </a:lnTo>
                  <a:lnTo>
                    <a:pt x="4054183" y="3394760"/>
                  </a:lnTo>
                  <a:lnTo>
                    <a:pt x="4143375" y="3342716"/>
                  </a:lnTo>
                  <a:lnTo>
                    <a:pt x="4167873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4360" y="3992736"/>
              <a:ext cx="132262" cy="1322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6194" y="3884905"/>
              <a:ext cx="132262" cy="1322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0032" y="3734303"/>
              <a:ext cx="132262" cy="1322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0277" y="3647679"/>
              <a:ext cx="132262" cy="1322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1765" y="3464367"/>
              <a:ext cx="132262" cy="1322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6206" y="3998128"/>
              <a:ext cx="132262" cy="1322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8042" y="3464367"/>
              <a:ext cx="132262" cy="1322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6899" y="4278486"/>
              <a:ext cx="132262" cy="1322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279" y="4068217"/>
              <a:ext cx="132262" cy="1322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5323" y="4337792"/>
              <a:ext cx="132262" cy="1322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1019" y="3410453"/>
              <a:ext cx="132262" cy="1322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9183" y="3016873"/>
              <a:ext cx="132262" cy="1322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89206" y="3286448"/>
              <a:ext cx="132262" cy="1322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5537" y="3113920"/>
              <a:ext cx="132262" cy="1322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3289" y="3084549"/>
              <a:ext cx="132262" cy="13226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57372" y="2833561"/>
              <a:ext cx="132262" cy="1322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9296" y="3016873"/>
              <a:ext cx="132262" cy="13226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9206" y="2634076"/>
              <a:ext cx="132262" cy="13226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8783" y="2828171"/>
              <a:ext cx="132262" cy="13226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42608" y="3879514"/>
              <a:ext cx="132262" cy="1322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98960" y="4159873"/>
              <a:ext cx="132262" cy="1322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99733" y="4224570"/>
              <a:ext cx="132262" cy="1322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36063" y="4116741"/>
              <a:ext cx="132262" cy="1322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90617" y="4502939"/>
              <a:ext cx="132262" cy="1322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89206" y="4451014"/>
              <a:ext cx="132262" cy="13226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43379" y="4003518"/>
              <a:ext cx="132262" cy="1322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87150" y="3960747"/>
              <a:ext cx="132262" cy="132262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4222657" y="2808504"/>
            <a:ext cx="727710" cy="496729"/>
            <a:chOff x="5630209" y="3363671"/>
            <a:chExt cx="970280" cy="662305"/>
          </a:xfrm>
        </p:grpSpPr>
        <p:sp>
          <p:nvSpPr>
            <p:cNvPr id="40" name="object 40"/>
            <p:cNvSpPr/>
            <p:nvPr/>
          </p:nvSpPr>
          <p:spPr>
            <a:xfrm>
              <a:off x="5636559" y="3370021"/>
              <a:ext cx="957580" cy="649605"/>
            </a:xfrm>
            <a:custGeom>
              <a:avLst/>
              <a:gdLst/>
              <a:ahLst/>
              <a:cxnLst/>
              <a:rect l="l" t="t" r="r" b="b"/>
              <a:pathLst>
                <a:path w="957579" h="649604">
                  <a:moveTo>
                    <a:pt x="632546" y="0"/>
                  </a:moveTo>
                  <a:lnTo>
                    <a:pt x="632546" y="162321"/>
                  </a:lnTo>
                  <a:lnTo>
                    <a:pt x="0" y="162321"/>
                  </a:lnTo>
                  <a:lnTo>
                    <a:pt x="0" y="486963"/>
                  </a:lnTo>
                  <a:lnTo>
                    <a:pt x="632546" y="486963"/>
                  </a:lnTo>
                  <a:lnTo>
                    <a:pt x="632546" y="649284"/>
                  </a:lnTo>
                  <a:lnTo>
                    <a:pt x="957188" y="324642"/>
                  </a:lnTo>
                  <a:lnTo>
                    <a:pt x="632546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636559" y="3370021"/>
              <a:ext cx="957580" cy="649605"/>
            </a:xfrm>
            <a:custGeom>
              <a:avLst/>
              <a:gdLst/>
              <a:ahLst/>
              <a:cxnLst/>
              <a:rect l="l" t="t" r="r" b="b"/>
              <a:pathLst>
                <a:path w="957579" h="649604">
                  <a:moveTo>
                    <a:pt x="0" y="162321"/>
                  </a:moveTo>
                  <a:lnTo>
                    <a:pt x="632546" y="162321"/>
                  </a:lnTo>
                  <a:lnTo>
                    <a:pt x="632546" y="0"/>
                  </a:lnTo>
                  <a:lnTo>
                    <a:pt x="957188" y="324642"/>
                  </a:lnTo>
                  <a:lnTo>
                    <a:pt x="632546" y="649285"/>
                  </a:lnTo>
                  <a:lnTo>
                    <a:pt x="632546" y="486963"/>
                  </a:lnTo>
                  <a:lnTo>
                    <a:pt x="0" y="486963"/>
                  </a:lnTo>
                  <a:lnTo>
                    <a:pt x="0" y="162321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117181" y="2546223"/>
            <a:ext cx="90963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8" dirty="0">
                <a:latin typeface="Verdana"/>
                <a:cs typeface="Verdana"/>
              </a:rPr>
              <a:t>Clustering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11178" y="4307967"/>
            <a:ext cx="1173004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i="1" dirty="0">
                <a:latin typeface="Verdana"/>
                <a:cs typeface="Verdana"/>
              </a:rPr>
              <a:t>Annual</a:t>
            </a:r>
            <a:r>
              <a:rPr sz="1050" i="1" spc="34" dirty="0">
                <a:latin typeface="Verdana"/>
                <a:cs typeface="Verdana"/>
              </a:rPr>
              <a:t> </a:t>
            </a:r>
            <a:r>
              <a:rPr sz="1050" i="1" dirty="0">
                <a:latin typeface="Verdana"/>
                <a:cs typeface="Verdana"/>
              </a:rPr>
              <a:t>Income</a:t>
            </a:r>
            <a:r>
              <a:rPr sz="1050" i="1" spc="45" dirty="0">
                <a:latin typeface="Verdana"/>
                <a:cs typeface="Verdana"/>
              </a:rPr>
              <a:t> </a:t>
            </a:r>
            <a:r>
              <a:rPr sz="1050" i="1" spc="-38" dirty="0">
                <a:latin typeface="Verdana"/>
                <a:cs typeface="Verdana"/>
              </a:rPr>
              <a:t>$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8031" y="1541908"/>
            <a:ext cx="1081088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i="1" dirty="0">
                <a:latin typeface="Verdana"/>
                <a:cs typeface="Verdana"/>
              </a:rPr>
              <a:t>Spending</a:t>
            </a:r>
            <a:r>
              <a:rPr sz="1050" i="1" spc="53" dirty="0">
                <a:latin typeface="Verdana"/>
                <a:cs typeface="Verdana"/>
              </a:rPr>
              <a:t> </a:t>
            </a:r>
            <a:r>
              <a:rPr sz="1050" i="1" spc="-15" dirty="0">
                <a:latin typeface="Verdana"/>
                <a:cs typeface="Verdana"/>
              </a:rPr>
              <a:t>Score</a:t>
            </a:r>
            <a:endParaRPr sz="1050">
              <a:latin typeface="Verdana"/>
              <a:cs typeface="Verdan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191961" y="1763545"/>
            <a:ext cx="3126105" cy="2667476"/>
            <a:chOff x="6922615" y="1970392"/>
            <a:chExt cx="4168140" cy="3556635"/>
          </a:xfrm>
        </p:grpSpPr>
        <p:sp>
          <p:nvSpPr>
            <p:cNvPr id="46" name="object 46"/>
            <p:cNvSpPr/>
            <p:nvPr/>
          </p:nvSpPr>
          <p:spPr>
            <a:xfrm>
              <a:off x="6922605" y="1970392"/>
              <a:ext cx="4168140" cy="3556635"/>
            </a:xfrm>
            <a:custGeom>
              <a:avLst/>
              <a:gdLst/>
              <a:ahLst/>
              <a:cxnLst/>
              <a:rect l="l" t="t" r="r" b="b"/>
              <a:pathLst>
                <a:path w="4168140" h="3556635">
                  <a:moveTo>
                    <a:pt x="4167873" y="3328428"/>
                  </a:moveTo>
                  <a:lnTo>
                    <a:pt x="4054183" y="3262109"/>
                  </a:lnTo>
                  <a:lnTo>
                    <a:pt x="4045432" y="3264408"/>
                  </a:lnTo>
                  <a:lnTo>
                    <a:pt x="4037482" y="3278047"/>
                  </a:lnTo>
                  <a:lnTo>
                    <a:pt x="4039781" y="3286785"/>
                  </a:lnTo>
                  <a:lnTo>
                    <a:pt x="4086669" y="3314141"/>
                  </a:lnTo>
                  <a:lnTo>
                    <a:pt x="207670" y="3314141"/>
                  </a:lnTo>
                  <a:lnTo>
                    <a:pt x="207670" y="81203"/>
                  </a:lnTo>
                  <a:lnTo>
                    <a:pt x="235026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03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4086669" y="3342716"/>
                  </a:lnTo>
                  <a:lnTo>
                    <a:pt x="4039781" y="3370072"/>
                  </a:lnTo>
                  <a:lnTo>
                    <a:pt x="4037482" y="3378822"/>
                  </a:lnTo>
                  <a:lnTo>
                    <a:pt x="4045432" y="3392449"/>
                  </a:lnTo>
                  <a:lnTo>
                    <a:pt x="4054183" y="3394760"/>
                  </a:lnTo>
                  <a:lnTo>
                    <a:pt x="4143387" y="3342716"/>
                  </a:lnTo>
                  <a:lnTo>
                    <a:pt x="4167873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72587" y="3992736"/>
              <a:ext cx="132262" cy="13226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04420" y="3884905"/>
              <a:ext cx="132262" cy="13226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98258" y="3734303"/>
              <a:ext cx="132262" cy="13226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88504" y="3647679"/>
              <a:ext cx="132262" cy="13226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49992" y="3464367"/>
              <a:ext cx="132262" cy="13226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14432" y="3998128"/>
              <a:ext cx="132262" cy="13226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46267" y="3464367"/>
              <a:ext cx="132262" cy="13226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55126" y="4278486"/>
              <a:ext cx="132262" cy="13226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72505" y="4068217"/>
              <a:ext cx="132262" cy="13226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23548" y="4337792"/>
              <a:ext cx="132262" cy="13226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69244" y="3410453"/>
              <a:ext cx="132262" cy="13226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637409" y="3016873"/>
              <a:ext cx="132262" cy="13226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57432" y="3286448"/>
              <a:ext cx="132262" cy="13226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93763" y="3113920"/>
              <a:ext cx="132262" cy="13226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41516" y="3084549"/>
              <a:ext cx="132262" cy="13226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025599" y="2833561"/>
              <a:ext cx="132262" cy="13226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27522" y="3016873"/>
              <a:ext cx="132262" cy="13226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257432" y="2634076"/>
              <a:ext cx="132262" cy="1322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527008" y="2828171"/>
              <a:ext cx="132262" cy="1322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510833" y="3879514"/>
              <a:ext cx="132262" cy="13226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667187" y="4159873"/>
              <a:ext cx="132262" cy="13226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367958" y="4224570"/>
              <a:ext cx="132262" cy="13226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904290" y="4116741"/>
              <a:ext cx="132262" cy="13226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758844" y="4502939"/>
              <a:ext cx="132262" cy="13226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257432" y="4451014"/>
              <a:ext cx="132262" cy="13226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211606" y="4003518"/>
              <a:ext cx="132262" cy="13226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055376" y="3960747"/>
              <a:ext cx="132262" cy="13226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387317" y="3198045"/>
              <a:ext cx="1377315" cy="1500505"/>
            </a:xfrm>
            <a:custGeom>
              <a:avLst/>
              <a:gdLst/>
              <a:ahLst/>
              <a:cxnLst/>
              <a:rect l="l" t="t" r="r" b="b"/>
              <a:pathLst>
                <a:path w="1377315" h="1500504">
                  <a:moveTo>
                    <a:pt x="0" y="750138"/>
                  </a:moveTo>
                  <a:lnTo>
                    <a:pt x="1464" y="700816"/>
                  </a:lnTo>
                  <a:lnTo>
                    <a:pt x="5796" y="652346"/>
                  </a:lnTo>
                  <a:lnTo>
                    <a:pt x="12906" y="604827"/>
                  </a:lnTo>
                  <a:lnTo>
                    <a:pt x="22702" y="558357"/>
                  </a:lnTo>
                  <a:lnTo>
                    <a:pt x="35094" y="513036"/>
                  </a:lnTo>
                  <a:lnTo>
                    <a:pt x="49991" y="468962"/>
                  </a:lnTo>
                  <a:lnTo>
                    <a:pt x="67303" y="426234"/>
                  </a:lnTo>
                  <a:lnTo>
                    <a:pt x="86938" y="384951"/>
                  </a:lnTo>
                  <a:lnTo>
                    <a:pt x="108807" y="345212"/>
                  </a:lnTo>
                  <a:lnTo>
                    <a:pt x="132818" y="307116"/>
                  </a:lnTo>
                  <a:lnTo>
                    <a:pt x="158880" y="270761"/>
                  </a:lnTo>
                  <a:lnTo>
                    <a:pt x="186904" y="236246"/>
                  </a:lnTo>
                  <a:lnTo>
                    <a:pt x="216797" y="203671"/>
                  </a:lnTo>
                  <a:lnTo>
                    <a:pt x="248471" y="173133"/>
                  </a:lnTo>
                  <a:lnTo>
                    <a:pt x="281833" y="144733"/>
                  </a:lnTo>
                  <a:lnTo>
                    <a:pt x="316793" y="118568"/>
                  </a:lnTo>
                  <a:lnTo>
                    <a:pt x="353261" y="94737"/>
                  </a:lnTo>
                  <a:lnTo>
                    <a:pt x="391145" y="73340"/>
                  </a:lnTo>
                  <a:lnTo>
                    <a:pt x="430355" y="54476"/>
                  </a:lnTo>
                  <a:lnTo>
                    <a:pt x="470801" y="38242"/>
                  </a:lnTo>
                  <a:lnTo>
                    <a:pt x="512391" y="24738"/>
                  </a:lnTo>
                  <a:lnTo>
                    <a:pt x="555035" y="14063"/>
                  </a:lnTo>
                  <a:lnTo>
                    <a:pt x="598642" y="6316"/>
                  </a:lnTo>
                  <a:lnTo>
                    <a:pt x="643122" y="1595"/>
                  </a:lnTo>
                  <a:lnTo>
                    <a:pt x="688384" y="0"/>
                  </a:lnTo>
                  <a:lnTo>
                    <a:pt x="733645" y="1595"/>
                  </a:lnTo>
                  <a:lnTo>
                    <a:pt x="778125" y="6316"/>
                  </a:lnTo>
                  <a:lnTo>
                    <a:pt x="821732" y="14063"/>
                  </a:lnTo>
                  <a:lnTo>
                    <a:pt x="864376" y="24738"/>
                  </a:lnTo>
                  <a:lnTo>
                    <a:pt x="905966" y="38242"/>
                  </a:lnTo>
                  <a:lnTo>
                    <a:pt x="946412" y="54476"/>
                  </a:lnTo>
                  <a:lnTo>
                    <a:pt x="985622" y="73340"/>
                  </a:lnTo>
                  <a:lnTo>
                    <a:pt x="1023506" y="94737"/>
                  </a:lnTo>
                  <a:lnTo>
                    <a:pt x="1059974" y="118568"/>
                  </a:lnTo>
                  <a:lnTo>
                    <a:pt x="1094934" y="144733"/>
                  </a:lnTo>
                  <a:lnTo>
                    <a:pt x="1128296" y="173133"/>
                  </a:lnTo>
                  <a:lnTo>
                    <a:pt x="1159970" y="203671"/>
                  </a:lnTo>
                  <a:lnTo>
                    <a:pt x="1189863" y="236246"/>
                  </a:lnTo>
                  <a:lnTo>
                    <a:pt x="1217887" y="270761"/>
                  </a:lnTo>
                  <a:lnTo>
                    <a:pt x="1243949" y="307116"/>
                  </a:lnTo>
                  <a:lnTo>
                    <a:pt x="1267960" y="345212"/>
                  </a:lnTo>
                  <a:lnTo>
                    <a:pt x="1289829" y="384951"/>
                  </a:lnTo>
                  <a:lnTo>
                    <a:pt x="1309464" y="426234"/>
                  </a:lnTo>
                  <a:lnTo>
                    <a:pt x="1326776" y="468962"/>
                  </a:lnTo>
                  <a:lnTo>
                    <a:pt x="1341673" y="513036"/>
                  </a:lnTo>
                  <a:lnTo>
                    <a:pt x="1354065" y="558357"/>
                  </a:lnTo>
                  <a:lnTo>
                    <a:pt x="1363861" y="604827"/>
                  </a:lnTo>
                  <a:lnTo>
                    <a:pt x="1370971" y="652346"/>
                  </a:lnTo>
                  <a:lnTo>
                    <a:pt x="1375303" y="700816"/>
                  </a:lnTo>
                  <a:lnTo>
                    <a:pt x="1376768" y="750138"/>
                  </a:lnTo>
                  <a:lnTo>
                    <a:pt x="1375303" y="799459"/>
                  </a:lnTo>
                  <a:lnTo>
                    <a:pt x="1370971" y="847929"/>
                  </a:lnTo>
                  <a:lnTo>
                    <a:pt x="1363861" y="895448"/>
                  </a:lnTo>
                  <a:lnTo>
                    <a:pt x="1354065" y="941918"/>
                  </a:lnTo>
                  <a:lnTo>
                    <a:pt x="1341673" y="987239"/>
                  </a:lnTo>
                  <a:lnTo>
                    <a:pt x="1326776" y="1031313"/>
                  </a:lnTo>
                  <a:lnTo>
                    <a:pt x="1309464" y="1074041"/>
                  </a:lnTo>
                  <a:lnTo>
                    <a:pt x="1289829" y="1115324"/>
                  </a:lnTo>
                  <a:lnTo>
                    <a:pt x="1267960" y="1155063"/>
                  </a:lnTo>
                  <a:lnTo>
                    <a:pt x="1243949" y="1193159"/>
                  </a:lnTo>
                  <a:lnTo>
                    <a:pt x="1217887" y="1229514"/>
                  </a:lnTo>
                  <a:lnTo>
                    <a:pt x="1189863" y="1264029"/>
                  </a:lnTo>
                  <a:lnTo>
                    <a:pt x="1159970" y="1296604"/>
                  </a:lnTo>
                  <a:lnTo>
                    <a:pt x="1128296" y="1327142"/>
                  </a:lnTo>
                  <a:lnTo>
                    <a:pt x="1094934" y="1355542"/>
                  </a:lnTo>
                  <a:lnTo>
                    <a:pt x="1059974" y="1381707"/>
                  </a:lnTo>
                  <a:lnTo>
                    <a:pt x="1023506" y="1405538"/>
                  </a:lnTo>
                  <a:lnTo>
                    <a:pt x="985622" y="1426935"/>
                  </a:lnTo>
                  <a:lnTo>
                    <a:pt x="946412" y="1445799"/>
                  </a:lnTo>
                  <a:lnTo>
                    <a:pt x="905966" y="1462033"/>
                  </a:lnTo>
                  <a:lnTo>
                    <a:pt x="864376" y="1475537"/>
                  </a:lnTo>
                  <a:lnTo>
                    <a:pt x="821732" y="1486212"/>
                  </a:lnTo>
                  <a:lnTo>
                    <a:pt x="778125" y="1493959"/>
                  </a:lnTo>
                  <a:lnTo>
                    <a:pt x="733645" y="1498680"/>
                  </a:lnTo>
                  <a:lnTo>
                    <a:pt x="688384" y="1500276"/>
                  </a:lnTo>
                  <a:lnTo>
                    <a:pt x="643122" y="1498680"/>
                  </a:lnTo>
                  <a:lnTo>
                    <a:pt x="598642" y="1493959"/>
                  </a:lnTo>
                  <a:lnTo>
                    <a:pt x="555035" y="1486212"/>
                  </a:lnTo>
                  <a:lnTo>
                    <a:pt x="512391" y="1475537"/>
                  </a:lnTo>
                  <a:lnTo>
                    <a:pt x="470801" y="1462033"/>
                  </a:lnTo>
                  <a:lnTo>
                    <a:pt x="430355" y="1445799"/>
                  </a:lnTo>
                  <a:lnTo>
                    <a:pt x="391145" y="1426935"/>
                  </a:lnTo>
                  <a:lnTo>
                    <a:pt x="353261" y="1405538"/>
                  </a:lnTo>
                  <a:lnTo>
                    <a:pt x="316793" y="1381707"/>
                  </a:lnTo>
                  <a:lnTo>
                    <a:pt x="281833" y="1355542"/>
                  </a:lnTo>
                  <a:lnTo>
                    <a:pt x="248471" y="1327142"/>
                  </a:lnTo>
                  <a:lnTo>
                    <a:pt x="216797" y="1296604"/>
                  </a:lnTo>
                  <a:lnTo>
                    <a:pt x="186904" y="1264029"/>
                  </a:lnTo>
                  <a:lnTo>
                    <a:pt x="158880" y="1229514"/>
                  </a:lnTo>
                  <a:lnTo>
                    <a:pt x="132818" y="1193159"/>
                  </a:lnTo>
                  <a:lnTo>
                    <a:pt x="108807" y="1155063"/>
                  </a:lnTo>
                  <a:lnTo>
                    <a:pt x="86938" y="1115324"/>
                  </a:lnTo>
                  <a:lnTo>
                    <a:pt x="67303" y="1074041"/>
                  </a:lnTo>
                  <a:lnTo>
                    <a:pt x="49991" y="1031313"/>
                  </a:lnTo>
                  <a:lnTo>
                    <a:pt x="35094" y="987239"/>
                  </a:lnTo>
                  <a:lnTo>
                    <a:pt x="22702" y="941918"/>
                  </a:lnTo>
                  <a:lnTo>
                    <a:pt x="12906" y="895448"/>
                  </a:lnTo>
                  <a:lnTo>
                    <a:pt x="5796" y="847929"/>
                  </a:lnTo>
                  <a:lnTo>
                    <a:pt x="1464" y="799459"/>
                  </a:lnTo>
                  <a:lnTo>
                    <a:pt x="0" y="750138"/>
                  </a:lnTo>
                  <a:close/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5" name="object 75"/>
            <p:cNvSpPr/>
            <p:nvPr/>
          </p:nvSpPr>
          <p:spPr>
            <a:xfrm>
              <a:off x="8818583" y="3673607"/>
              <a:ext cx="1558925" cy="1214120"/>
            </a:xfrm>
            <a:custGeom>
              <a:avLst/>
              <a:gdLst/>
              <a:ahLst/>
              <a:cxnLst/>
              <a:rect l="l" t="t" r="r" b="b"/>
              <a:pathLst>
                <a:path w="1558925" h="1214120">
                  <a:moveTo>
                    <a:pt x="0" y="606980"/>
                  </a:moveTo>
                  <a:lnTo>
                    <a:pt x="1797" y="565422"/>
                  </a:lnTo>
                  <a:lnTo>
                    <a:pt x="7113" y="524616"/>
                  </a:lnTo>
                  <a:lnTo>
                    <a:pt x="15830" y="484652"/>
                  </a:lnTo>
                  <a:lnTo>
                    <a:pt x="27833" y="445621"/>
                  </a:lnTo>
                  <a:lnTo>
                    <a:pt x="43005" y="407612"/>
                  </a:lnTo>
                  <a:lnTo>
                    <a:pt x="61232" y="370716"/>
                  </a:lnTo>
                  <a:lnTo>
                    <a:pt x="82395" y="335024"/>
                  </a:lnTo>
                  <a:lnTo>
                    <a:pt x="106381" y="300625"/>
                  </a:lnTo>
                  <a:lnTo>
                    <a:pt x="133072" y="267611"/>
                  </a:lnTo>
                  <a:lnTo>
                    <a:pt x="162352" y="236072"/>
                  </a:lnTo>
                  <a:lnTo>
                    <a:pt x="194106" y="206098"/>
                  </a:lnTo>
                  <a:lnTo>
                    <a:pt x="228217" y="177780"/>
                  </a:lnTo>
                  <a:lnTo>
                    <a:pt x="264569" y="151208"/>
                  </a:lnTo>
                  <a:lnTo>
                    <a:pt x="303047" y="126472"/>
                  </a:lnTo>
                  <a:lnTo>
                    <a:pt x="343534" y="103662"/>
                  </a:lnTo>
                  <a:lnTo>
                    <a:pt x="385914" y="82870"/>
                  </a:lnTo>
                  <a:lnTo>
                    <a:pt x="430071" y="64186"/>
                  </a:lnTo>
                  <a:lnTo>
                    <a:pt x="475889" y="47699"/>
                  </a:lnTo>
                  <a:lnTo>
                    <a:pt x="523252" y="33501"/>
                  </a:lnTo>
                  <a:lnTo>
                    <a:pt x="572044" y="21681"/>
                  </a:lnTo>
                  <a:lnTo>
                    <a:pt x="622150" y="12331"/>
                  </a:lnTo>
                  <a:lnTo>
                    <a:pt x="673452" y="5541"/>
                  </a:lnTo>
                  <a:lnTo>
                    <a:pt x="725834" y="1400"/>
                  </a:lnTo>
                  <a:lnTo>
                    <a:pt x="779182" y="0"/>
                  </a:lnTo>
                  <a:lnTo>
                    <a:pt x="832530" y="1400"/>
                  </a:lnTo>
                  <a:lnTo>
                    <a:pt x="884912" y="5541"/>
                  </a:lnTo>
                  <a:lnTo>
                    <a:pt x="936214" y="12331"/>
                  </a:lnTo>
                  <a:lnTo>
                    <a:pt x="986320" y="21681"/>
                  </a:lnTo>
                  <a:lnTo>
                    <a:pt x="1035112" y="33501"/>
                  </a:lnTo>
                  <a:lnTo>
                    <a:pt x="1082475" y="47699"/>
                  </a:lnTo>
                  <a:lnTo>
                    <a:pt x="1128293" y="64186"/>
                  </a:lnTo>
                  <a:lnTo>
                    <a:pt x="1172450" y="82870"/>
                  </a:lnTo>
                  <a:lnTo>
                    <a:pt x="1214830" y="103662"/>
                  </a:lnTo>
                  <a:lnTo>
                    <a:pt x="1255317" y="126472"/>
                  </a:lnTo>
                  <a:lnTo>
                    <a:pt x="1293795" y="151208"/>
                  </a:lnTo>
                  <a:lnTo>
                    <a:pt x="1330147" y="177780"/>
                  </a:lnTo>
                  <a:lnTo>
                    <a:pt x="1364258" y="206098"/>
                  </a:lnTo>
                  <a:lnTo>
                    <a:pt x="1396012" y="236072"/>
                  </a:lnTo>
                  <a:lnTo>
                    <a:pt x="1425292" y="267611"/>
                  </a:lnTo>
                  <a:lnTo>
                    <a:pt x="1451983" y="300625"/>
                  </a:lnTo>
                  <a:lnTo>
                    <a:pt x="1475969" y="335024"/>
                  </a:lnTo>
                  <a:lnTo>
                    <a:pt x="1497132" y="370716"/>
                  </a:lnTo>
                  <a:lnTo>
                    <a:pt x="1515359" y="407612"/>
                  </a:lnTo>
                  <a:lnTo>
                    <a:pt x="1530531" y="445621"/>
                  </a:lnTo>
                  <a:lnTo>
                    <a:pt x="1542534" y="484652"/>
                  </a:lnTo>
                  <a:lnTo>
                    <a:pt x="1551252" y="524616"/>
                  </a:lnTo>
                  <a:lnTo>
                    <a:pt x="1556567" y="565422"/>
                  </a:lnTo>
                  <a:lnTo>
                    <a:pt x="1558365" y="606980"/>
                  </a:lnTo>
                  <a:lnTo>
                    <a:pt x="1556567" y="648538"/>
                  </a:lnTo>
                  <a:lnTo>
                    <a:pt x="1551252" y="689344"/>
                  </a:lnTo>
                  <a:lnTo>
                    <a:pt x="1542534" y="729308"/>
                  </a:lnTo>
                  <a:lnTo>
                    <a:pt x="1530531" y="768339"/>
                  </a:lnTo>
                  <a:lnTo>
                    <a:pt x="1515359" y="806348"/>
                  </a:lnTo>
                  <a:lnTo>
                    <a:pt x="1497132" y="843244"/>
                  </a:lnTo>
                  <a:lnTo>
                    <a:pt x="1475969" y="878936"/>
                  </a:lnTo>
                  <a:lnTo>
                    <a:pt x="1451983" y="913335"/>
                  </a:lnTo>
                  <a:lnTo>
                    <a:pt x="1425292" y="946349"/>
                  </a:lnTo>
                  <a:lnTo>
                    <a:pt x="1396012" y="977888"/>
                  </a:lnTo>
                  <a:lnTo>
                    <a:pt x="1364258" y="1007862"/>
                  </a:lnTo>
                  <a:lnTo>
                    <a:pt x="1330147" y="1036180"/>
                  </a:lnTo>
                  <a:lnTo>
                    <a:pt x="1293795" y="1062752"/>
                  </a:lnTo>
                  <a:lnTo>
                    <a:pt x="1255317" y="1087489"/>
                  </a:lnTo>
                  <a:lnTo>
                    <a:pt x="1214830" y="1110298"/>
                  </a:lnTo>
                  <a:lnTo>
                    <a:pt x="1172450" y="1131090"/>
                  </a:lnTo>
                  <a:lnTo>
                    <a:pt x="1128293" y="1149774"/>
                  </a:lnTo>
                  <a:lnTo>
                    <a:pt x="1082475" y="1166261"/>
                  </a:lnTo>
                  <a:lnTo>
                    <a:pt x="1035112" y="1180459"/>
                  </a:lnTo>
                  <a:lnTo>
                    <a:pt x="986320" y="1192279"/>
                  </a:lnTo>
                  <a:lnTo>
                    <a:pt x="936214" y="1201629"/>
                  </a:lnTo>
                  <a:lnTo>
                    <a:pt x="884912" y="1208420"/>
                  </a:lnTo>
                  <a:lnTo>
                    <a:pt x="832530" y="1212560"/>
                  </a:lnTo>
                  <a:lnTo>
                    <a:pt x="779182" y="1213961"/>
                  </a:lnTo>
                  <a:lnTo>
                    <a:pt x="725834" y="1212560"/>
                  </a:lnTo>
                  <a:lnTo>
                    <a:pt x="673452" y="1208420"/>
                  </a:lnTo>
                  <a:lnTo>
                    <a:pt x="622150" y="1201629"/>
                  </a:lnTo>
                  <a:lnTo>
                    <a:pt x="572044" y="1192279"/>
                  </a:lnTo>
                  <a:lnTo>
                    <a:pt x="523252" y="1180459"/>
                  </a:lnTo>
                  <a:lnTo>
                    <a:pt x="475889" y="1166261"/>
                  </a:lnTo>
                  <a:lnTo>
                    <a:pt x="430071" y="1149774"/>
                  </a:lnTo>
                  <a:lnTo>
                    <a:pt x="385914" y="1131090"/>
                  </a:lnTo>
                  <a:lnTo>
                    <a:pt x="343534" y="1110298"/>
                  </a:lnTo>
                  <a:lnTo>
                    <a:pt x="303047" y="1087489"/>
                  </a:lnTo>
                  <a:lnTo>
                    <a:pt x="264569" y="1062752"/>
                  </a:lnTo>
                  <a:lnTo>
                    <a:pt x="228217" y="1036180"/>
                  </a:lnTo>
                  <a:lnTo>
                    <a:pt x="194106" y="1007862"/>
                  </a:lnTo>
                  <a:lnTo>
                    <a:pt x="162352" y="977888"/>
                  </a:lnTo>
                  <a:lnTo>
                    <a:pt x="133072" y="946349"/>
                  </a:lnTo>
                  <a:lnTo>
                    <a:pt x="106381" y="913335"/>
                  </a:lnTo>
                  <a:lnTo>
                    <a:pt x="82395" y="878936"/>
                  </a:lnTo>
                  <a:lnTo>
                    <a:pt x="61232" y="843244"/>
                  </a:lnTo>
                  <a:lnTo>
                    <a:pt x="43005" y="806348"/>
                  </a:lnTo>
                  <a:lnTo>
                    <a:pt x="27833" y="768339"/>
                  </a:lnTo>
                  <a:lnTo>
                    <a:pt x="15830" y="729308"/>
                  </a:lnTo>
                  <a:lnTo>
                    <a:pt x="7113" y="689344"/>
                  </a:lnTo>
                  <a:lnTo>
                    <a:pt x="1797" y="648538"/>
                  </a:lnTo>
                  <a:lnTo>
                    <a:pt x="0" y="606980"/>
                  </a:lnTo>
                  <a:close/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6" name="object 76"/>
            <p:cNvSpPr/>
            <p:nvPr/>
          </p:nvSpPr>
          <p:spPr>
            <a:xfrm>
              <a:off x="8491527" y="2434932"/>
              <a:ext cx="1558925" cy="1214120"/>
            </a:xfrm>
            <a:custGeom>
              <a:avLst/>
              <a:gdLst/>
              <a:ahLst/>
              <a:cxnLst/>
              <a:rect l="l" t="t" r="r" b="b"/>
              <a:pathLst>
                <a:path w="1558925" h="1214120">
                  <a:moveTo>
                    <a:pt x="0" y="606980"/>
                  </a:moveTo>
                  <a:lnTo>
                    <a:pt x="1797" y="565422"/>
                  </a:lnTo>
                  <a:lnTo>
                    <a:pt x="7113" y="524616"/>
                  </a:lnTo>
                  <a:lnTo>
                    <a:pt x="15830" y="484652"/>
                  </a:lnTo>
                  <a:lnTo>
                    <a:pt x="27833" y="445621"/>
                  </a:lnTo>
                  <a:lnTo>
                    <a:pt x="43005" y="407612"/>
                  </a:lnTo>
                  <a:lnTo>
                    <a:pt x="61232" y="370716"/>
                  </a:lnTo>
                  <a:lnTo>
                    <a:pt x="82395" y="335024"/>
                  </a:lnTo>
                  <a:lnTo>
                    <a:pt x="106381" y="300625"/>
                  </a:lnTo>
                  <a:lnTo>
                    <a:pt x="133072" y="267611"/>
                  </a:lnTo>
                  <a:lnTo>
                    <a:pt x="162352" y="236072"/>
                  </a:lnTo>
                  <a:lnTo>
                    <a:pt x="194106" y="206098"/>
                  </a:lnTo>
                  <a:lnTo>
                    <a:pt x="228217" y="177780"/>
                  </a:lnTo>
                  <a:lnTo>
                    <a:pt x="264569" y="151208"/>
                  </a:lnTo>
                  <a:lnTo>
                    <a:pt x="303047" y="126472"/>
                  </a:lnTo>
                  <a:lnTo>
                    <a:pt x="343534" y="103662"/>
                  </a:lnTo>
                  <a:lnTo>
                    <a:pt x="385914" y="82870"/>
                  </a:lnTo>
                  <a:lnTo>
                    <a:pt x="430071" y="64186"/>
                  </a:lnTo>
                  <a:lnTo>
                    <a:pt x="475889" y="47699"/>
                  </a:lnTo>
                  <a:lnTo>
                    <a:pt x="523252" y="33501"/>
                  </a:lnTo>
                  <a:lnTo>
                    <a:pt x="572044" y="21681"/>
                  </a:lnTo>
                  <a:lnTo>
                    <a:pt x="622150" y="12331"/>
                  </a:lnTo>
                  <a:lnTo>
                    <a:pt x="673452" y="5541"/>
                  </a:lnTo>
                  <a:lnTo>
                    <a:pt x="725834" y="1400"/>
                  </a:lnTo>
                  <a:lnTo>
                    <a:pt x="779182" y="0"/>
                  </a:lnTo>
                  <a:lnTo>
                    <a:pt x="832530" y="1400"/>
                  </a:lnTo>
                  <a:lnTo>
                    <a:pt x="884912" y="5541"/>
                  </a:lnTo>
                  <a:lnTo>
                    <a:pt x="936214" y="12331"/>
                  </a:lnTo>
                  <a:lnTo>
                    <a:pt x="986320" y="21681"/>
                  </a:lnTo>
                  <a:lnTo>
                    <a:pt x="1035112" y="33501"/>
                  </a:lnTo>
                  <a:lnTo>
                    <a:pt x="1082475" y="47699"/>
                  </a:lnTo>
                  <a:lnTo>
                    <a:pt x="1128293" y="64186"/>
                  </a:lnTo>
                  <a:lnTo>
                    <a:pt x="1172450" y="82870"/>
                  </a:lnTo>
                  <a:lnTo>
                    <a:pt x="1214830" y="103662"/>
                  </a:lnTo>
                  <a:lnTo>
                    <a:pt x="1255317" y="126472"/>
                  </a:lnTo>
                  <a:lnTo>
                    <a:pt x="1293795" y="151208"/>
                  </a:lnTo>
                  <a:lnTo>
                    <a:pt x="1330147" y="177780"/>
                  </a:lnTo>
                  <a:lnTo>
                    <a:pt x="1364258" y="206098"/>
                  </a:lnTo>
                  <a:lnTo>
                    <a:pt x="1396012" y="236072"/>
                  </a:lnTo>
                  <a:lnTo>
                    <a:pt x="1425292" y="267611"/>
                  </a:lnTo>
                  <a:lnTo>
                    <a:pt x="1451983" y="300625"/>
                  </a:lnTo>
                  <a:lnTo>
                    <a:pt x="1475969" y="335024"/>
                  </a:lnTo>
                  <a:lnTo>
                    <a:pt x="1497132" y="370716"/>
                  </a:lnTo>
                  <a:lnTo>
                    <a:pt x="1515359" y="407612"/>
                  </a:lnTo>
                  <a:lnTo>
                    <a:pt x="1530531" y="445621"/>
                  </a:lnTo>
                  <a:lnTo>
                    <a:pt x="1542534" y="484652"/>
                  </a:lnTo>
                  <a:lnTo>
                    <a:pt x="1551252" y="524616"/>
                  </a:lnTo>
                  <a:lnTo>
                    <a:pt x="1556567" y="565422"/>
                  </a:lnTo>
                  <a:lnTo>
                    <a:pt x="1558365" y="606980"/>
                  </a:lnTo>
                  <a:lnTo>
                    <a:pt x="1556567" y="648538"/>
                  </a:lnTo>
                  <a:lnTo>
                    <a:pt x="1551252" y="689344"/>
                  </a:lnTo>
                  <a:lnTo>
                    <a:pt x="1542534" y="729308"/>
                  </a:lnTo>
                  <a:lnTo>
                    <a:pt x="1530531" y="768339"/>
                  </a:lnTo>
                  <a:lnTo>
                    <a:pt x="1515359" y="806348"/>
                  </a:lnTo>
                  <a:lnTo>
                    <a:pt x="1497132" y="843244"/>
                  </a:lnTo>
                  <a:lnTo>
                    <a:pt x="1475969" y="878936"/>
                  </a:lnTo>
                  <a:lnTo>
                    <a:pt x="1451983" y="913335"/>
                  </a:lnTo>
                  <a:lnTo>
                    <a:pt x="1425292" y="946349"/>
                  </a:lnTo>
                  <a:lnTo>
                    <a:pt x="1396012" y="977888"/>
                  </a:lnTo>
                  <a:lnTo>
                    <a:pt x="1364258" y="1007862"/>
                  </a:lnTo>
                  <a:lnTo>
                    <a:pt x="1330147" y="1036180"/>
                  </a:lnTo>
                  <a:lnTo>
                    <a:pt x="1293795" y="1062752"/>
                  </a:lnTo>
                  <a:lnTo>
                    <a:pt x="1255317" y="1087489"/>
                  </a:lnTo>
                  <a:lnTo>
                    <a:pt x="1214830" y="1110298"/>
                  </a:lnTo>
                  <a:lnTo>
                    <a:pt x="1172450" y="1131090"/>
                  </a:lnTo>
                  <a:lnTo>
                    <a:pt x="1128293" y="1149774"/>
                  </a:lnTo>
                  <a:lnTo>
                    <a:pt x="1082475" y="1166261"/>
                  </a:lnTo>
                  <a:lnTo>
                    <a:pt x="1035112" y="1180459"/>
                  </a:lnTo>
                  <a:lnTo>
                    <a:pt x="986320" y="1192279"/>
                  </a:lnTo>
                  <a:lnTo>
                    <a:pt x="936214" y="1201629"/>
                  </a:lnTo>
                  <a:lnTo>
                    <a:pt x="884912" y="1208420"/>
                  </a:lnTo>
                  <a:lnTo>
                    <a:pt x="832530" y="1212560"/>
                  </a:lnTo>
                  <a:lnTo>
                    <a:pt x="779182" y="1213961"/>
                  </a:lnTo>
                  <a:lnTo>
                    <a:pt x="725834" y="1212560"/>
                  </a:lnTo>
                  <a:lnTo>
                    <a:pt x="673452" y="1208420"/>
                  </a:lnTo>
                  <a:lnTo>
                    <a:pt x="622150" y="1201629"/>
                  </a:lnTo>
                  <a:lnTo>
                    <a:pt x="572044" y="1192279"/>
                  </a:lnTo>
                  <a:lnTo>
                    <a:pt x="523252" y="1180459"/>
                  </a:lnTo>
                  <a:lnTo>
                    <a:pt x="475889" y="1166261"/>
                  </a:lnTo>
                  <a:lnTo>
                    <a:pt x="430071" y="1149774"/>
                  </a:lnTo>
                  <a:lnTo>
                    <a:pt x="385914" y="1131090"/>
                  </a:lnTo>
                  <a:lnTo>
                    <a:pt x="343534" y="1110298"/>
                  </a:lnTo>
                  <a:lnTo>
                    <a:pt x="303047" y="1087489"/>
                  </a:lnTo>
                  <a:lnTo>
                    <a:pt x="264569" y="1062752"/>
                  </a:lnTo>
                  <a:lnTo>
                    <a:pt x="228217" y="1036180"/>
                  </a:lnTo>
                  <a:lnTo>
                    <a:pt x="194106" y="1007862"/>
                  </a:lnTo>
                  <a:lnTo>
                    <a:pt x="162352" y="977888"/>
                  </a:lnTo>
                  <a:lnTo>
                    <a:pt x="133072" y="946349"/>
                  </a:lnTo>
                  <a:lnTo>
                    <a:pt x="106381" y="913335"/>
                  </a:lnTo>
                  <a:lnTo>
                    <a:pt x="82395" y="878936"/>
                  </a:lnTo>
                  <a:lnTo>
                    <a:pt x="61232" y="843244"/>
                  </a:lnTo>
                  <a:lnTo>
                    <a:pt x="43005" y="806348"/>
                  </a:lnTo>
                  <a:lnTo>
                    <a:pt x="27833" y="768339"/>
                  </a:lnTo>
                  <a:lnTo>
                    <a:pt x="15830" y="729308"/>
                  </a:lnTo>
                  <a:lnTo>
                    <a:pt x="7113" y="689344"/>
                  </a:lnTo>
                  <a:lnTo>
                    <a:pt x="1797" y="648538"/>
                  </a:lnTo>
                  <a:lnTo>
                    <a:pt x="0" y="606980"/>
                  </a:lnTo>
                  <a:close/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7051576" y="4307967"/>
            <a:ext cx="1173956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i="1" dirty="0">
                <a:latin typeface="Verdana"/>
                <a:cs typeface="Verdana"/>
              </a:rPr>
              <a:t>Annual</a:t>
            </a:r>
            <a:r>
              <a:rPr sz="1050" i="1" spc="38" dirty="0">
                <a:latin typeface="Verdana"/>
                <a:cs typeface="Verdana"/>
              </a:rPr>
              <a:t> </a:t>
            </a:r>
            <a:r>
              <a:rPr sz="1050" i="1" dirty="0">
                <a:latin typeface="Verdana"/>
                <a:cs typeface="Verdana"/>
              </a:rPr>
              <a:t>Income</a:t>
            </a:r>
            <a:r>
              <a:rPr sz="1050" i="1" spc="49" dirty="0">
                <a:latin typeface="Verdana"/>
                <a:cs typeface="Verdana"/>
              </a:rPr>
              <a:t> </a:t>
            </a:r>
            <a:r>
              <a:rPr sz="1050" i="1" spc="-38" dirty="0">
                <a:latin typeface="Verdana"/>
                <a:cs typeface="Verdana"/>
              </a:rPr>
              <a:t>$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811404" y="1541908"/>
            <a:ext cx="1077278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i="1" dirty="0">
                <a:latin typeface="Verdana"/>
                <a:cs typeface="Verdana"/>
              </a:rPr>
              <a:t>Spending</a:t>
            </a:r>
            <a:r>
              <a:rPr sz="1050" i="1" spc="53" dirty="0">
                <a:latin typeface="Verdana"/>
                <a:cs typeface="Verdana"/>
              </a:rPr>
              <a:t> </a:t>
            </a:r>
            <a:r>
              <a:rPr sz="1050" i="1" spc="-15" dirty="0">
                <a:latin typeface="Verdana"/>
                <a:cs typeface="Verdana"/>
              </a:rPr>
              <a:t>Score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F1D-D8DD-2482-0A0E-9DA288A7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7C1F4-4154-66BC-1D53-FCB1E0CA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36</a:t>
            </a:fld>
            <a:endParaRPr lang="en-US"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675" y="723900"/>
            <a:ext cx="3743317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id="{DB42D5E7-B94A-0DE1-96AD-EA37C4780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6" y="1628776"/>
            <a:ext cx="5589536" cy="275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tabLst>
                <a:tab pos="4429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tabLst>
                <a:tab pos="4429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tabLst>
                <a:tab pos="4429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29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/>
            <a:r>
              <a:rPr lang="en-US" altLang="fr-FR" sz="1500" dirty="0">
                <a:latin typeface="+mn-lt"/>
              </a:rPr>
              <a:t>Reinforcement learning is concerned with how software ought to initiate actions in an environment so as to maximize some notion of long-term reward. </a:t>
            </a:r>
          </a:p>
          <a:p>
            <a:pPr marL="285750" indent="-285750"/>
            <a:endParaRPr lang="en-US" altLang="fr-FR" sz="1500" dirty="0">
              <a:latin typeface="+mn-lt"/>
            </a:endParaRPr>
          </a:p>
          <a:p>
            <a:pPr marL="285750" indent="-285750"/>
            <a:r>
              <a:rPr lang="en-US" altLang="fr-FR" sz="1500" dirty="0">
                <a:latin typeface="+mn-lt"/>
              </a:rPr>
              <a:t>Reinforcement learning algorithms identify ways to maps states of the world to the actions the software ought to take in those states.</a:t>
            </a:r>
          </a:p>
          <a:p>
            <a:pPr marL="342900" indent="-342900"/>
            <a:endParaRPr lang="en-US" altLang="fr-FR" sz="2400" dirty="0">
              <a:latin typeface="Verdana" panose="020B0604030504040204" pitchFamily="34" charset="0"/>
            </a:endParaRPr>
          </a:p>
          <a:p>
            <a:pPr marL="285750" indent="-285750"/>
            <a:r>
              <a:rPr lang="en-US" altLang="fr-FR" sz="1500" dirty="0">
                <a:latin typeface="+mn-lt"/>
              </a:rPr>
              <a:t>Reinforcement learning may involve learning from mistakes.</a:t>
            </a:r>
          </a:p>
        </p:txBody>
      </p:sp>
      <p:sp>
        <p:nvSpPr>
          <p:cNvPr id="221" name="Google Shape;221;p31"/>
          <p:cNvSpPr txBox="1"/>
          <p:nvPr/>
        </p:nvSpPr>
        <p:spPr>
          <a:xfrm>
            <a:off x="5356950" y="5190600"/>
            <a:ext cx="37434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Animation from </a:t>
            </a:r>
            <a:r>
              <a:rPr lang="en" sz="800" u="sng" dirty="0">
                <a:solidFill>
                  <a:schemeClr val="hlink"/>
                </a:solidFill>
                <a:hlinkClick r:id="rId4"/>
              </a:rPr>
              <a:t>https://yanpanlau.github.io/2016/07/10/FlappyBird-Keras.html</a:t>
            </a:r>
            <a:r>
              <a:rPr lang="en" sz="800" dirty="0"/>
              <a:t> 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559433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F1D-D8DD-2482-0A0E-9DA288A7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7C1F4-4154-66BC-1D53-FCB1E0CA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AE840-AE41-75F2-475D-BB8C8372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44" y="2135981"/>
            <a:ext cx="871538" cy="134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89B39-F3B1-4F8B-49B3-A0CD1FE73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28" y="1885950"/>
            <a:ext cx="1321594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86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F1D-D8DD-2482-0A0E-9DA288A7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7C1F4-4154-66BC-1D53-FCB1E0CA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AE840-AE41-75F2-475D-BB8C8372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44" y="2135981"/>
            <a:ext cx="871538" cy="134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89B39-F3B1-4F8B-49B3-A0CD1FE73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28" y="1885950"/>
            <a:ext cx="1321594" cy="194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F33E71-8B2D-AC2B-34E5-09A757C3B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644" y="2314575"/>
            <a:ext cx="1328738" cy="35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13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DF1D-D8DD-2482-0A0E-9DA288A7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7C1F4-4154-66BC-1D53-FCB1E0CA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2527-512E-BF4B-BF09-F3D3DDBFE39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AE840-AE41-75F2-475D-BB8C8372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44" y="2135981"/>
            <a:ext cx="871538" cy="134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89B39-F3B1-4F8B-49B3-A0CD1FE73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28" y="1885950"/>
            <a:ext cx="1321594" cy="194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F33E71-8B2D-AC2B-34E5-09A757C3B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644" y="2314575"/>
            <a:ext cx="1328738" cy="357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36AF82-B0F7-EBB4-2210-B5FA6E79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088" y="2871788"/>
            <a:ext cx="1207294" cy="342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403D5D-EE15-37AD-A2E4-A9CFD01AB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087" y="3339316"/>
            <a:ext cx="1214438" cy="3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7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660400"/>
            <a:ext cx="5181600" cy="44830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825" y="1094731"/>
            <a:ext cx="2450042" cy="271998"/>
          </a:xfrm>
          <a:prstGeom prst="rect">
            <a:avLst/>
          </a:prstGeom>
        </p:spPr>
        <p:txBody>
          <a:bodyPr vert="horz" wrap="square" lIns="0" tIns="10795" rIns="0" bIns="0" rtlCol="0" anchor="t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35" dirty="0">
                <a:solidFill>
                  <a:srgbClr val="C0781B"/>
                </a:solidFill>
              </a:rPr>
              <a:t>Machine </a:t>
            </a:r>
            <a:r>
              <a:rPr sz="1800" spc="-530" dirty="0">
                <a:solidFill>
                  <a:srgbClr val="C0781B"/>
                </a:solidFill>
              </a:rPr>
              <a:t> </a:t>
            </a:r>
            <a:r>
              <a:rPr sz="1800" spc="30" dirty="0">
                <a:solidFill>
                  <a:srgbClr val="C0781B"/>
                </a:solidFill>
              </a:rPr>
              <a:t>Learning</a:t>
            </a:r>
            <a:endParaRPr sz="1800" dirty="0"/>
          </a:p>
        </p:txBody>
      </p:sp>
      <p:sp>
        <p:nvSpPr>
          <p:cNvPr id="4" name="object 4"/>
          <p:cNvSpPr txBox="1"/>
          <p:nvPr/>
        </p:nvSpPr>
        <p:spPr>
          <a:xfrm>
            <a:off x="377825" y="1871522"/>
            <a:ext cx="3372908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lvl="0" indent="0" algn="just" rtl="0">
              <a:spcBef>
                <a:spcPts val="750"/>
              </a:spcBef>
              <a:spcAft>
                <a:spcPts val="1600"/>
              </a:spcAft>
              <a:buNone/>
            </a:pPr>
            <a:r>
              <a:rPr lang="en-US" sz="1400" dirty="0"/>
              <a:t>Machine learning is the study of algorithms that learn from examples and experience instead of relying on hard-coded rules and make predictions on new data.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438" y="1009514"/>
            <a:ext cx="330517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>
            <a:spLocks noGrp="1"/>
          </p:cNvSpPr>
          <p:nvPr>
            <p:ph type="body" idx="4294967295"/>
          </p:nvPr>
        </p:nvSpPr>
        <p:spPr>
          <a:xfrm>
            <a:off x="0" y="1539875"/>
            <a:ext cx="6997700" cy="36941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0" indent="-285750">
              <a:buSzPts val="2400"/>
              <a:buFont typeface="Arial" panose="020B0604020202020204" pitchFamily="34" charset="0"/>
              <a:buChar char="•"/>
            </a:pPr>
            <a:r>
              <a:rPr lang="en" sz="1600" dirty="0"/>
              <a:t>Tensors: generalization of matrices</a:t>
            </a:r>
            <a:br>
              <a:rPr lang="en" sz="1600" dirty="0"/>
            </a:br>
            <a:r>
              <a:rPr lang="en" sz="1600" dirty="0"/>
              <a:t>to </a:t>
            </a:r>
            <a:r>
              <a:rPr lang="en" sz="1600" i="1" dirty="0"/>
              <a:t>n</a:t>
            </a:r>
            <a:r>
              <a:rPr lang="en" sz="1600" dirty="0"/>
              <a:t> dimensions (or rank, order, degree)</a:t>
            </a:r>
            <a:endParaRPr sz="1600" dirty="0"/>
          </a:p>
          <a:p>
            <a:pPr marL="819150" lvl="1" indent="-285750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" sz="1600" dirty="0"/>
              <a:t>1D tensor: vector</a:t>
            </a:r>
            <a:endParaRPr sz="1600" dirty="0"/>
          </a:p>
          <a:p>
            <a:pPr marL="819150" lvl="1" indent="-285750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" sz="1600" dirty="0"/>
              <a:t>2D tensor: matrix</a:t>
            </a:r>
            <a:endParaRPr sz="1600" dirty="0"/>
          </a:p>
          <a:p>
            <a:pPr marL="819150" lvl="1" indent="-285750">
              <a:spcBef>
                <a:spcPts val="375"/>
              </a:spcBef>
              <a:buSzPts val="2400"/>
              <a:buFont typeface="Arial" panose="020B0604020202020204" pitchFamily="34" charset="0"/>
              <a:buChar char="•"/>
            </a:pPr>
            <a:r>
              <a:rPr lang="en" sz="1600" dirty="0"/>
              <a:t>3D, 4D, 5D tensors</a:t>
            </a:r>
            <a:endParaRPr sz="1600" dirty="0"/>
          </a:p>
          <a:p>
            <a:pPr marL="831850" lvl="1" indent="-285750">
              <a:spcBef>
                <a:spcPts val="1000"/>
              </a:spcBef>
              <a:buSzPts val="22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numpy.ndarray(shape, dtype)</a:t>
            </a:r>
            <a:endParaRPr sz="1600" dirty="0"/>
          </a:p>
          <a:p>
            <a:pPr marL="361950" indent="-285750">
              <a:buSzPts val="2400"/>
              <a:buFont typeface="Arial" panose="020B0604020202020204" pitchFamily="34" charset="0"/>
              <a:buChar char="•"/>
            </a:pPr>
            <a:r>
              <a:rPr lang="en" sz="1600" dirty="0"/>
              <a:t>Training – validation – test split (+ adversarial test)</a:t>
            </a:r>
            <a:endParaRPr sz="1600" dirty="0"/>
          </a:p>
          <a:p>
            <a:pPr marL="361950" indent="-28575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" sz="1600" dirty="0"/>
              <a:t>Minibatches</a:t>
            </a:r>
            <a:endParaRPr sz="1600" dirty="0"/>
          </a:p>
          <a:p>
            <a:pPr marL="819150" lvl="1" indent="-285750">
              <a:spcBef>
                <a:spcPts val="375"/>
              </a:spcBef>
              <a:buSzPts val="2400"/>
              <a:buFont typeface="Arial" panose="020B0604020202020204" pitchFamily="34" charset="0"/>
              <a:buChar char="•"/>
            </a:pPr>
            <a:r>
              <a:rPr lang="en" sz="1600" dirty="0"/>
              <a:t>small sets of input data used at a time</a:t>
            </a:r>
            <a:endParaRPr sz="1600" dirty="0"/>
          </a:p>
          <a:p>
            <a:pPr marL="819150" lvl="1" indent="-285750">
              <a:spcBef>
                <a:spcPts val="0"/>
              </a:spcBef>
              <a:spcAft>
                <a:spcPts val="1000"/>
              </a:spcAft>
              <a:buSzPts val="2400"/>
              <a:buFont typeface="Arial" panose="020B0604020202020204" pitchFamily="34" charset="0"/>
              <a:buChar char="•"/>
            </a:pPr>
            <a:r>
              <a:rPr lang="en" sz="1600" dirty="0"/>
              <a:t>usually processed independently</a:t>
            </a:r>
            <a:endParaRPr sz="1600" dirty="0"/>
          </a:p>
        </p:txBody>
      </p:sp>
      <p:sp>
        <p:nvSpPr>
          <p:cNvPr id="242" name="Google Shape;242;p34"/>
          <p:cNvSpPr txBox="1">
            <a:spLocks noGrp="1"/>
          </p:cNvSpPr>
          <p:nvPr>
            <p:ph type="title" idx="4294967295"/>
          </p:nvPr>
        </p:nvSpPr>
        <p:spPr>
          <a:xfrm>
            <a:off x="0" y="493713"/>
            <a:ext cx="8521700" cy="63658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900" y="3747789"/>
            <a:ext cx="1428300" cy="148642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/>
        </p:nvSpPr>
        <p:spPr>
          <a:xfrm>
            <a:off x="6402000" y="5224325"/>
            <a:ext cx="27420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rbel"/>
                <a:ea typeface="Corbel"/>
                <a:cs typeface="Corbel"/>
                <a:sym typeface="Corbel"/>
              </a:rPr>
              <a:t>Image from: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https://arxiv.org/abs/1707.08945</a:t>
            </a:r>
            <a:endParaRPr sz="10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00" y="240472"/>
            <a:ext cx="8520600" cy="63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1"/>
          </p:nvPr>
        </p:nvSpPr>
        <p:spPr>
          <a:xfrm>
            <a:off x="311700" y="941853"/>
            <a:ext cx="5299500" cy="240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Mathematical optimization:</a:t>
            </a:r>
            <a:br>
              <a:rPr lang="en" sz="2400"/>
            </a:br>
            <a:r>
              <a:rPr lang="en" sz="2000"/>
              <a:t>“the selection of a best element (with</a:t>
            </a:r>
            <a:br>
              <a:rPr lang="en" sz="2000"/>
            </a:br>
            <a:r>
              <a:rPr lang="en" sz="2000"/>
              <a:t>regard to some criterion) from some</a:t>
            </a:r>
            <a:br>
              <a:rPr lang="en" sz="2000"/>
            </a:br>
            <a:r>
              <a:rPr lang="en" sz="2000"/>
              <a:t>set of available alternatives”  (Wikipedia)</a:t>
            </a:r>
            <a:endParaRPr sz="200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Main types:</a:t>
            </a:r>
            <a:br>
              <a:rPr lang="en" sz="2400"/>
            </a:br>
            <a:r>
              <a:rPr lang="en" sz="2400"/>
              <a:t>finite-step, iterative, heuristic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2400"/>
            </a:b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75" y="1110837"/>
            <a:ext cx="3427825" cy="2279639"/>
          </a:xfrm>
          <a:prstGeom prst="rect">
            <a:avLst/>
          </a:prstGeom>
          <a:noFill/>
          <a:ln>
            <a:noFill/>
          </a:ln>
          <a:effectLst>
            <a:outerShdw blurRad="200025" dist="180975" dir="90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3" name="Google Shape;263;p36"/>
          <p:cNvSpPr txBox="1"/>
          <p:nvPr/>
        </p:nvSpPr>
        <p:spPr>
          <a:xfrm>
            <a:off x="5558250" y="3343850"/>
            <a:ext cx="35859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By Rebecca Wilson (originally posted to Flickr as Vicariously) [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CC BY 2.0</a:t>
            </a:r>
            <a:r>
              <a:rPr lang="en" sz="600"/>
              <a:t>], via Wikimedia Commons</a:t>
            </a:r>
            <a:endParaRPr sz="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988" y="2050364"/>
            <a:ext cx="3439625" cy="34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>
            <a:spLocks noGrp="1"/>
          </p:cNvSpPr>
          <p:nvPr>
            <p:ph type="title" idx="4294967295"/>
          </p:nvPr>
        </p:nvSpPr>
        <p:spPr>
          <a:xfrm>
            <a:off x="0" y="493713"/>
            <a:ext cx="8521700" cy="63658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Over- and underfitting, generalization, regularization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5683250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Models with lots of parameters can easily overfit to training data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 b="1"/>
              <a:t>Generalization:</a:t>
            </a:r>
            <a:r>
              <a:rPr lang="en" sz="2400"/>
              <a:t> the quality of ML model is measured on new, unseen samples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 b="1"/>
              <a:t>Regularization:</a:t>
            </a:r>
            <a:r>
              <a:rPr lang="en" sz="2400"/>
              <a:t> any method* to prevent overfitting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simplicity, sparsity, dropout, early stopping</a:t>
            </a:r>
            <a:endParaRPr sz="20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000"/>
              <a:t>*) other than adding more data</a:t>
            </a:r>
            <a:br>
              <a:rPr lang="en" sz="2400"/>
            </a:br>
            <a:br>
              <a:rPr lang="en" sz="2400"/>
            </a:br>
            <a:endParaRPr sz="24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39"/>
          <p:cNvSpPr txBox="1"/>
          <p:nvPr/>
        </p:nvSpPr>
        <p:spPr>
          <a:xfrm>
            <a:off x="5819400" y="5361467"/>
            <a:ext cx="32835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 Chabacano [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GFDL</a:t>
            </a:r>
            <a:r>
              <a:rPr lang="en" sz="800"/>
              <a:t> or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 CC BY-SA 4.0</a:t>
            </a:r>
            <a:r>
              <a:rPr lang="en" sz="800"/>
              <a:t>], from Wikimedia Commons</a:t>
            </a:r>
            <a:endParaRPr sz="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title" idx="4294967295"/>
          </p:nvPr>
        </p:nvSpPr>
        <p:spPr>
          <a:xfrm>
            <a:off x="0" y="493713"/>
            <a:ext cx="8521700" cy="63658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deep neural network</a:t>
            </a: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body" idx="4294967295"/>
          </p:nvPr>
        </p:nvSpPr>
        <p:spPr>
          <a:xfrm>
            <a:off x="0" y="1281113"/>
            <a:ext cx="6705600" cy="33480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Layers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Input data and targets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Loss function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Optimizer</a:t>
            </a:r>
            <a:endParaRPr sz="2400"/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25" y="1453861"/>
            <a:ext cx="4587575" cy="36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488" y="941236"/>
            <a:ext cx="37433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300" y="3117006"/>
            <a:ext cx="2868701" cy="24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>
            <a:spLocks noGrp="1"/>
          </p:cNvSpPr>
          <p:nvPr>
            <p:ph type="title" idx="4294967295"/>
          </p:nvPr>
        </p:nvSpPr>
        <p:spPr>
          <a:xfrm>
            <a:off x="0" y="239713"/>
            <a:ext cx="8521700" cy="63658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body" idx="4294967295"/>
          </p:nvPr>
        </p:nvSpPr>
        <p:spPr>
          <a:xfrm>
            <a:off x="0" y="941388"/>
            <a:ext cx="6596063" cy="41878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Data processing modules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Many different kinds exist</a:t>
            </a:r>
            <a:endParaRPr sz="24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densely connected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convolutional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recurrent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pooling, flattening, merging, normalization, etc.</a:t>
            </a:r>
            <a:endParaRPr sz="22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Input: one or more tensors</a:t>
            </a:r>
            <a:br>
              <a:rPr lang="en" sz="2400"/>
            </a:br>
            <a:r>
              <a:rPr lang="en" sz="2400"/>
              <a:t>output: one or more tensors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Usually have a state, encoded as </a:t>
            </a:r>
            <a:r>
              <a:rPr lang="en" sz="2400" b="1"/>
              <a:t>weights</a:t>
            </a:r>
            <a:endParaRPr sz="2400" b="1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learned, initially random</a:t>
            </a:r>
            <a:endParaRPr sz="22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When combined, form a </a:t>
            </a:r>
            <a:r>
              <a:rPr lang="en" sz="2400" b="1"/>
              <a:t>network</a:t>
            </a:r>
            <a:r>
              <a:rPr lang="en" sz="2400"/>
              <a:t> or</a:t>
            </a:r>
            <a:br>
              <a:rPr lang="en" sz="2400"/>
            </a:br>
            <a:r>
              <a:rPr lang="en" sz="2400"/>
              <a:t>a </a:t>
            </a:r>
            <a:r>
              <a:rPr lang="en" sz="2400" b="1"/>
              <a:t>model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>
            <a:spLocks noGrp="1"/>
          </p:cNvSpPr>
          <p:nvPr>
            <p:ph type="title" idx="4294967295"/>
          </p:nvPr>
        </p:nvSpPr>
        <p:spPr>
          <a:xfrm>
            <a:off x="0" y="493713"/>
            <a:ext cx="8521700" cy="63658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data and targets</a:t>
            </a:r>
            <a:endParaRPr/>
          </a:p>
        </p:txBody>
      </p:sp>
      <p:sp>
        <p:nvSpPr>
          <p:cNvPr id="323" name="Google Shape;323;p43"/>
          <p:cNvSpPr txBox="1">
            <a:spLocks noGrp="1"/>
          </p:cNvSpPr>
          <p:nvPr>
            <p:ph type="body" idx="4294967295"/>
          </p:nvPr>
        </p:nvSpPr>
        <p:spPr>
          <a:xfrm>
            <a:off x="0" y="1281113"/>
            <a:ext cx="5133975" cy="33480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network maps the input data X to predictions Y′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During training, the predictions Y′ are compared to true targets Y using the loss function</a:t>
            </a:r>
            <a:endParaRPr sz="2400"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727" y="3367889"/>
            <a:ext cx="2502357" cy="19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300" y="3884532"/>
            <a:ext cx="670014" cy="99366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3"/>
          <p:cNvSpPr txBox="1"/>
          <p:nvPr/>
        </p:nvSpPr>
        <p:spPr>
          <a:xfrm>
            <a:off x="8228298" y="4018556"/>
            <a:ext cx="6699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cat</a:t>
            </a:r>
            <a:endParaRPr sz="1800" b="1"/>
          </a:p>
        </p:txBody>
      </p:sp>
      <p:sp>
        <p:nvSpPr>
          <p:cNvPr id="327" name="Google Shape;327;p43"/>
          <p:cNvSpPr txBox="1"/>
          <p:nvPr/>
        </p:nvSpPr>
        <p:spPr>
          <a:xfrm>
            <a:off x="8228303" y="4428216"/>
            <a:ext cx="5673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dog</a:t>
            </a:r>
            <a:endParaRPr sz="1800">
              <a:solidFill>
                <a:srgbClr val="999999"/>
              </a:solidFill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 rotWithShape="1">
          <a:blip r:embed="rId5">
            <a:alphaModFix/>
          </a:blip>
          <a:srcRect l="30545" r="33070" b="34119"/>
          <a:stretch/>
        </p:blipFill>
        <p:spPr>
          <a:xfrm>
            <a:off x="6954700" y="437861"/>
            <a:ext cx="1669200" cy="26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334" name="Google Shape;334;p44"/>
          <p:cNvSpPr txBox="1">
            <a:spLocks noGrp="1"/>
          </p:cNvSpPr>
          <p:nvPr>
            <p:ph type="body" idx="1"/>
          </p:nvPr>
        </p:nvSpPr>
        <p:spPr>
          <a:xfrm>
            <a:off x="311700" y="1195861"/>
            <a:ext cx="8154900" cy="451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The quantity to be minimized (optimized) during training</a:t>
            </a:r>
            <a:endParaRPr sz="2400" dirty="0"/>
          </a:p>
          <a:p>
            <a:pPr marL="914400" lvl="1" indent="-381000" algn="l" rtl="0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the only thing </a:t>
            </a:r>
            <a:r>
              <a:rPr lang="en" sz="2400" b="1" dirty="0"/>
              <a:t>the network</a:t>
            </a:r>
            <a:r>
              <a:rPr lang="en" sz="2400" dirty="0"/>
              <a:t> cares about</a:t>
            </a:r>
            <a:endParaRPr sz="2400" dirty="0"/>
          </a:p>
          <a:p>
            <a:pPr marL="914400" lvl="1" indent="-381000" algn="l" rtl="0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there might also be other metrics </a:t>
            </a:r>
            <a:r>
              <a:rPr lang="en" sz="2400" b="1" dirty="0"/>
              <a:t>you</a:t>
            </a:r>
            <a:r>
              <a:rPr lang="en" sz="2400" dirty="0"/>
              <a:t> care about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Common tasks have “standard” loss functions: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i="1" dirty="0"/>
              <a:t>mean squared error</a:t>
            </a:r>
            <a:r>
              <a:rPr lang="en" sz="2400" dirty="0"/>
              <a:t> for regression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i="1" dirty="0"/>
              <a:t>binary cross-entropy</a:t>
            </a:r>
            <a:r>
              <a:rPr lang="en" sz="2400" dirty="0"/>
              <a:t> for two-class classification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i="1" dirty="0"/>
              <a:t>categorical cross-entropy</a:t>
            </a:r>
            <a:r>
              <a:rPr lang="en" sz="2400" dirty="0"/>
              <a:t> for multi-class classification</a:t>
            </a:r>
            <a:endParaRPr sz="2400" dirty="0"/>
          </a:p>
          <a:p>
            <a:pPr marL="914400" lvl="1" indent="-381000" algn="l" rtl="0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etc.</a:t>
            </a:r>
            <a:endParaRPr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 idx="4294967295"/>
          </p:nvPr>
        </p:nvSpPr>
        <p:spPr>
          <a:xfrm>
            <a:off x="0" y="493713"/>
            <a:ext cx="8521700" cy="63658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deep neural network</a:t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952" y="1302776"/>
            <a:ext cx="5224100" cy="41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5925" y="4999649"/>
            <a:ext cx="762000" cy="429895"/>
          </a:xfrm>
          <a:custGeom>
            <a:avLst/>
            <a:gdLst/>
            <a:ahLst/>
            <a:cxnLst/>
            <a:rect l="l" t="t" r="r" b="b"/>
            <a:pathLst>
              <a:path w="762000" h="429895">
                <a:moveTo>
                  <a:pt x="761999" y="429599"/>
                </a:moveTo>
                <a:lnTo>
                  <a:pt x="0" y="429599"/>
                </a:lnTo>
                <a:lnTo>
                  <a:pt x="761999" y="0"/>
                </a:lnTo>
                <a:lnTo>
                  <a:pt x="761999" y="4295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" y="4999649"/>
            <a:ext cx="2286000" cy="429895"/>
            <a:chOff x="2" y="4713898"/>
            <a:chExt cx="2286000" cy="429895"/>
          </a:xfrm>
        </p:grpSpPr>
        <p:sp>
          <p:nvSpPr>
            <p:cNvPr id="4" name="object 4"/>
            <p:cNvSpPr/>
            <p:nvPr/>
          </p:nvSpPr>
          <p:spPr>
            <a:xfrm>
              <a:off x="761993" y="4713898"/>
              <a:ext cx="762000" cy="429895"/>
            </a:xfrm>
            <a:custGeom>
              <a:avLst/>
              <a:gdLst/>
              <a:ahLst/>
              <a:cxnLst/>
              <a:rect l="l" t="t" r="r" b="b"/>
              <a:pathLst>
                <a:path w="762000" h="429895">
                  <a:moveTo>
                    <a:pt x="761999" y="429599"/>
                  </a:moveTo>
                  <a:lnTo>
                    <a:pt x="0" y="429599"/>
                  </a:lnTo>
                  <a:lnTo>
                    <a:pt x="761999" y="0"/>
                  </a:lnTo>
                  <a:lnTo>
                    <a:pt x="761999" y="4295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13909"/>
              <a:ext cx="2286000" cy="429895"/>
            </a:xfrm>
            <a:custGeom>
              <a:avLst/>
              <a:gdLst/>
              <a:ahLst/>
              <a:cxnLst/>
              <a:rect l="l" t="t" r="r" b="b"/>
              <a:pathLst>
                <a:path w="2286000" h="429895">
                  <a:moveTo>
                    <a:pt x="762000" y="429590"/>
                  </a:moveTo>
                  <a:lnTo>
                    <a:pt x="0" y="0"/>
                  </a:lnTo>
                  <a:lnTo>
                    <a:pt x="0" y="429590"/>
                  </a:lnTo>
                  <a:lnTo>
                    <a:pt x="762000" y="429590"/>
                  </a:lnTo>
                  <a:close/>
                </a:path>
                <a:path w="2286000" h="429895">
                  <a:moveTo>
                    <a:pt x="2285822" y="429590"/>
                  </a:moveTo>
                  <a:lnTo>
                    <a:pt x="1523822" y="0"/>
                  </a:lnTo>
                  <a:lnTo>
                    <a:pt x="1523822" y="429590"/>
                  </a:lnTo>
                  <a:lnTo>
                    <a:pt x="2285822" y="42959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7650" y="285751"/>
            <a:ext cx="6096348" cy="51434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828" y="618008"/>
            <a:ext cx="2170430" cy="3911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40" dirty="0">
                <a:solidFill>
                  <a:srgbClr val="212121"/>
                </a:solidFill>
              </a:rPr>
              <a:t>Benefits</a:t>
            </a:r>
            <a:r>
              <a:rPr sz="2400" spc="-95" dirty="0">
                <a:solidFill>
                  <a:srgbClr val="212121"/>
                </a:solidFill>
              </a:rPr>
              <a:t> </a:t>
            </a:r>
            <a:r>
              <a:rPr sz="2400" spc="55" dirty="0">
                <a:solidFill>
                  <a:srgbClr val="212121"/>
                </a:solidFill>
              </a:rPr>
              <a:t>of</a:t>
            </a:r>
            <a:r>
              <a:rPr sz="2400" spc="-90" dirty="0">
                <a:solidFill>
                  <a:srgbClr val="212121"/>
                </a:solidFill>
              </a:rPr>
              <a:t> </a:t>
            </a:r>
            <a:r>
              <a:rPr sz="2400" spc="-75" dirty="0">
                <a:solidFill>
                  <a:srgbClr val="212121"/>
                </a:solidFill>
              </a:rPr>
              <a:t>A.I.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189425" y="1122197"/>
            <a:ext cx="2484120" cy="391068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spcBef>
                <a:spcPts val="370"/>
              </a:spcBef>
            </a:pPr>
            <a:r>
              <a:rPr sz="1400" spc="-15" dirty="0">
                <a:solidFill>
                  <a:srgbClr val="616161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616161"/>
                </a:solidFill>
                <a:latin typeface="Microsoft Sans Serif"/>
                <a:cs typeface="Microsoft Sans Serif"/>
              </a:rPr>
              <a:t>most</a:t>
            </a:r>
            <a:r>
              <a:rPr sz="1400" spc="-30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616161"/>
                </a:solidFill>
                <a:latin typeface="Microsoft Sans Serif"/>
                <a:cs typeface="Microsoft Sans Serif"/>
              </a:rPr>
              <a:t>important</a:t>
            </a:r>
            <a:r>
              <a:rPr sz="1400" spc="-30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616161"/>
                </a:solidFill>
                <a:latin typeface="Microsoft Sans Serif"/>
                <a:cs typeface="Microsoft Sans Serif"/>
              </a:rPr>
              <a:t>purpose</a:t>
            </a:r>
            <a:r>
              <a:rPr sz="1400" spc="-25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616161"/>
                </a:solidFill>
                <a:latin typeface="Microsoft Sans Serif"/>
                <a:cs typeface="Microsoft Sans Serif"/>
              </a:rPr>
              <a:t>of</a:t>
            </a:r>
            <a:endParaRPr sz="1400">
              <a:latin typeface="Microsoft Sans Serif"/>
              <a:cs typeface="Microsoft Sans Serif"/>
            </a:endParaRPr>
          </a:p>
          <a:p>
            <a:pPr marL="12700" marR="651510">
              <a:lnSpc>
                <a:spcPct val="116100"/>
              </a:lnSpc>
            </a:pPr>
            <a:r>
              <a:rPr sz="1400" spc="-25" dirty="0">
                <a:solidFill>
                  <a:srgbClr val="616161"/>
                </a:solidFill>
                <a:latin typeface="Microsoft Sans Serif"/>
                <a:cs typeface="Microsoft Sans Serif"/>
              </a:rPr>
              <a:t>A.I.</a:t>
            </a:r>
            <a:r>
              <a:rPr sz="1400" spc="-30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616161"/>
                </a:solidFill>
                <a:latin typeface="Microsoft Sans Serif"/>
                <a:cs typeface="Microsoft Sans Serif"/>
              </a:rPr>
              <a:t>is</a:t>
            </a:r>
            <a:r>
              <a:rPr sz="1400" spc="-25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616161"/>
                </a:solidFill>
                <a:latin typeface="Microsoft Sans Serif"/>
                <a:cs typeface="Microsoft Sans Serif"/>
              </a:rPr>
              <a:t>to</a:t>
            </a:r>
            <a:r>
              <a:rPr sz="1400" spc="-25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616161"/>
                </a:solidFill>
                <a:latin typeface="Microsoft Sans Serif"/>
                <a:cs typeface="Microsoft Sans Serif"/>
              </a:rPr>
              <a:t>reduce</a:t>
            </a:r>
            <a:r>
              <a:rPr sz="1400" spc="-25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616161"/>
                </a:solidFill>
                <a:latin typeface="Microsoft Sans Serif"/>
                <a:cs typeface="Microsoft Sans Serif"/>
              </a:rPr>
              <a:t>human </a:t>
            </a:r>
            <a:r>
              <a:rPr sz="1400" spc="-360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616161"/>
                </a:solidFill>
                <a:latin typeface="Microsoft Sans Serif"/>
                <a:cs typeface="Microsoft Sans Serif"/>
              </a:rPr>
              <a:t>casualties</a:t>
            </a:r>
            <a:r>
              <a:rPr sz="1400" spc="-20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616161"/>
                </a:solidFill>
                <a:latin typeface="Microsoft Sans Serif"/>
                <a:cs typeface="Microsoft Sans Serif"/>
              </a:rPr>
              <a:t>in</a:t>
            </a:r>
            <a:endParaRPr sz="1400">
              <a:latin typeface="Microsoft Sans Serif"/>
              <a:cs typeface="Microsoft Sans Serif"/>
            </a:endParaRPr>
          </a:p>
          <a:p>
            <a:pPr>
              <a:spcBef>
                <a:spcPts val="3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469900" indent="-409575">
              <a:buFont typeface="MS PGothic"/>
              <a:buChar char="➔"/>
              <a:tabLst>
                <a:tab pos="469265" algn="l"/>
                <a:tab pos="469900" algn="l"/>
              </a:tabLst>
            </a:pPr>
            <a:r>
              <a:rPr sz="1400" spc="45" dirty="0">
                <a:solidFill>
                  <a:srgbClr val="616161"/>
                </a:solidFill>
                <a:latin typeface="Microsoft Sans Serif"/>
                <a:cs typeface="Microsoft Sans Serif"/>
              </a:rPr>
              <a:t>Wars</a:t>
            </a:r>
            <a:endParaRPr sz="1400">
              <a:latin typeface="Microsoft Sans Serif"/>
              <a:cs typeface="Microsoft Sans Serif"/>
            </a:endParaRPr>
          </a:p>
          <a:p>
            <a:pPr marL="469900" indent="-409575">
              <a:spcBef>
                <a:spcPts val="270"/>
              </a:spcBef>
              <a:buFont typeface="MS PGothic"/>
              <a:buChar char="➔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616161"/>
                </a:solidFill>
                <a:latin typeface="Microsoft Sans Serif"/>
                <a:cs typeface="Microsoft Sans Serif"/>
              </a:rPr>
              <a:t>Dangerous</a:t>
            </a:r>
            <a:r>
              <a:rPr sz="1400" spc="-50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616161"/>
                </a:solidFill>
                <a:latin typeface="Microsoft Sans Serif"/>
                <a:cs typeface="Microsoft Sans Serif"/>
              </a:rPr>
              <a:t>Workspaces</a:t>
            </a:r>
            <a:endParaRPr sz="1400">
              <a:latin typeface="Microsoft Sans Serif"/>
              <a:cs typeface="Microsoft Sans Serif"/>
            </a:endParaRPr>
          </a:p>
          <a:p>
            <a:pPr marL="469900" indent="-409575">
              <a:spcBef>
                <a:spcPts val="270"/>
              </a:spcBef>
              <a:buFont typeface="MS PGothic"/>
              <a:buChar char="➔"/>
              <a:tabLst>
                <a:tab pos="469265" algn="l"/>
                <a:tab pos="469900" algn="l"/>
              </a:tabLst>
            </a:pPr>
            <a:r>
              <a:rPr sz="1400" spc="-25" dirty="0">
                <a:solidFill>
                  <a:srgbClr val="616161"/>
                </a:solidFill>
                <a:latin typeface="Microsoft Sans Serif"/>
                <a:cs typeface="Microsoft Sans Serif"/>
              </a:rPr>
              <a:t>Car</a:t>
            </a:r>
            <a:r>
              <a:rPr sz="1400" spc="-55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616161"/>
                </a:solidFill>
                <a:latin typeface="Microsoft Sans Serif"/>
                <a:cs typeface="Microsoft Sans Serif"/>
              </a:rPr>
              <a:t>Accidents</a:t>
            </a:r>
            <a:endParaRPr sz="1400">
              <a:latin typeface="Microsoft Sans Serif"/>
              <a:cs typeface="Microsoft Sans Serif"/>
            </a:endParaRPr>
          </a:p>
          <a:p>
            <a:pPr marL="469900" indent="-409575">
              <a:spcBef>
                <a:spcPts val="270"/>
              </a:spcBef>
              <a:buFont typeface="MS PGothic"/>
              <a:buChar char="➔"/>
              <a:tabLst>
                <a:tab pos="469265" algn="l"/>
                <a:tab pos="469900" algn="l"/>
              </a:tabLst>
            </a:pPr>
            <a:r>
              <a:rPr sz="1400" spc="10" dirty="0">
                <a:solidFill>
                  <a:srgbClr val="616161"/>
                </a:solidFill>
                <a:latin typeface="Microsoft Sans Serif"/>
                <a:cs typeface="Microsoft Sans Serif"/>
              </a:rPr>
              <a:t>Natural</a:t>
            </a:r>
            <a:r>
              <a:rPr sz="1400" spc="-45" dirty="0">
                <a:solidFill>
                  <a:srgbClr val="616161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616161"/>
                </a:solidFill>
                <a:latin typeface="Microsoft Sans Serif"/>
                <a:cs typeface="Microsoft Sans Serif"/>
              </a:rPr>
              <a:t>Disasters</a:t>
            </a:r>
            <a:endParaRPr sz="1400">
              <a:latin typeface="Microsoft Sans Serif"/>
              <a:cs typeface="Microsoft Sans Serif"/>
            </a:endParaRPr>
          </a:p>
          <a:p>
            <a:pPr marL="12700" marR="204470">
              <a:lnSpc>
                <a:spcPct val="116100"/>
              </a:lnSpc>
              <a:spcBef>
                <a:spcPts val="1575"/>
              </a:spcBef>
            </a:pPr>
            <a:r>
              <a:rPr sz="1400" dirty="0">
                <a:solidFill>
                  <a:srgbClr val="666666"/>
                </a:solidFill>
                <a:latin typeface="Microsoft Sans Serif"/>
                <a:cs typeface="Microsoft Sans Serif"/>
              </a:rPr>
              <a:t>Or</a:t>
            </a:r>
            <a:r>
              <a:rPr sz="1400" spc="-30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666666"/>
                </a:solidFill>
                <a:latin typeface="Microsoft Sans Serif"/>
                <a:cs typeface="Microsoft Sans Serif"/>
              </a:rPr>
              <a:t>to</a:t>
            </a:r>
            <a:r>
              <a:rPr sz="1400" spc="-25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666666"/>
                </a:solidFill>
                <a:latin typeface="Microsoft Sans Serif"/>
                <a:cs typeface="Microsoft Sans Serif"/>
              </a:rPr>
              <a:t>just</a:t>
            </a:r>
            <a:r>
              <a:rPr sz="1400" spc="-30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666666"/>
                </a:solidFill>
                <a:latin typeface="Microsoft Sans Serif"/>
                <a:cs typeface="Microsoft Sans Serif"/>
              </a:rPr>
              <a:t>make</a:t>
            </a:r>
            <a:r>
              <a:rPr sz="1400" spc="-25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666666"/>
                </a:solidFill>
                <a:latin typeface="Microsoft Sans Serif"/>
                <a:cs typeface="Microsoft Sans Serif"/>
              </a:rPr>
              <a:t>everyday</a:t>
            </a:r>
            <a:r>
              <a:rPr sz="1400" spc="-25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666666"/>
                </a:solidFill>
                <a:latin typeface="Microsoft Sans Serif"/>
                <a:cs typeface="Microsoft Sans Serif"/>
              </a:rPr>
              <a:t>life </a:t>
            </a:r>
            <a:r>
              <a:rPr sz="1400" spc="-360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666666"/>
                </a:solidFill>
                <a:latin typeface="Microsoft Sans Serif"/>
                <a:cs typeface="Microsoft Sans Serif"/>
              </a:rPr>
              <a:t>easier </a:t>
            </a:r>
            <a:r>
              <a:rPr sz="1400" spc="25" dirty="0">
                <a:solidFill>
                  <a:srgbClr val="666666"/>
                </a:solidFill>
                <a:latin typeface="Microsoft Sans Serif"/>
                <a:cs typeface="Microsoft Sans Serif"/>
              </a:rPr>
              <a:t>by </a:t>
            </a:r>
            <a:r>
              <a:rPr sz="1400" spc="10" dirty="0">
                <a:solidFill>
                  <a:srgbClr val="666666"/>
                </a:solidFill>
                <a:latin typeface="Microsoft Sans Serif"/>
                <a:cs typeface="Microsoft Sans Serif"/>
              </a:rPr>
              <a:t>helping </a:t>
            </a:r>
            <a:r>
              <a:rPr sz="1400" spc="65" dirty="0">
                <a:solidFill>
                  <a:srgbClr val="666666"/>
                </a:solidFill>
                <a:latin typeface="Microsoft Sans Serif"/>
                <a:cs typeface="Microsoft Sans Serif"/>
              </a:rPr>
              <a:t>with </a:t>
            </a:r>
            <a:r>
              <a:rPr sz="1400" spc="-5" dirty="0">
                <a:solidFill>
                  <a:srgbClr val="666666"/>
                </a:solidFill>
                <a:latin typeface="Microsoft Sans Serif"/>
                <a:cs typeface="Microsoft Sans Serif"/>
              </a:rPr>
              <a:t>tasks </a:t>
            </a:r>
            <a:r>
              <a:rPr sz="1400" spc="-360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Microsoft Sans Serif"/>
                <a:cs typeface="Microsoft Sans Serif"/>
              </a:rPr>
              <a:t>such</a:t>
            </a:r>
            <a:r>
              <a:rPr sz="1400" spc="-20" dirty="0">
                <a:solidFill>
                  <a:srgbClr val="666666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666666"/>
                </a:solidFill>
                <a:latin typeface="Microsoft Sans Serif"/>
                <a:cs typeface="Microsoft Sans Serif"/>
              </a:rPr>
              <a:t>as:</a:t>
            </a:r>
            <a:endParaRPr sz="1400">
              <a:latin typeface="Microsoft Sans Serif"/>
              <a:cs typeface="Microsoft Sans Serif"/>
            </a:endParaRPr>
          </a:p>
          <a:p>
            <a:pPr>
              <a:spcBef>
                <a:spcPts val="35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469900" indent="-409575">
              <a:buFont typeface="MS PGothic"/>
              <a:buChar char="➔"/>
              <a:tabLst>
                <a:tab pos="469265" algn="l"/>
                <a:tab pos="469900" algn="l"/>
              </a:tabLst>
            </a:pPr>
            <a:r>
              <a:rPr sz="1400" spc="-10" dirty="0">
                <a:solidFill>
                  <a:srgbClr val="666666"/>
                </a:solidFill>
                <a:latin typeface="Microsoft Sans Serif"/>
                <a:cs typeface="Microsoft Sans Serif"/>
              </a:rPr>
              <a:t>Cleaning</a:t>
            </a:r>
            <a:endParaRPr sz="1400">
              <a:latin typeface="Microsoft Sans Serif"/>
              <a:cs typeface="Microsoft Sans Serif"/>
            </a:endParaRPr>
          </a:p>
          <a:p>
            <a:pPr marL="469900" indent="-409575">
              <a:spcBef>
                <a:spcPts val="270"/>
              </a:spcBef>
              <a:buFont typeface="MS PGothic"/>
              <a:buChar char="➔"/>
              <a:tabLst>
                <a:tab pos="469265" algn="l"/>
                <a:tab pos="469900" algn="l"/>
              </a:tabLst>
            </a:pPr>
            <a:r>
              <a:rPr sz="1400" spc="10" dirty="0">
                <a:solidFill>
                  <a:srgbClr val="666666"/>
                </a:solidFill>
                <a:latin typeface="Microsoft Sans Serif"/>
                <a:cs typeface="Microsoft Sans Serif"/>
              </a:rPr>
              <a:t>Shopping</a:t>
            </a:r>
            <a:endParaRPr sz="1400">
              <a:latin typeface="Microsoft Sans Serif"/>
              <a:cs typeface="Microsoft Sans Serif"/>
            </a:endParaRPr>
          </a:p>
          <a:p>
            <a:pPr marL="469900" indent="-409575">
              <a:spcBef>
                <a:spcPts val="270"/>
              </a:spcBef>
              <a:buFont typeface="MS PGothic"/>
              <a:buChar char="➔"/>
              <a:tabLst>
                <a:tab pos="469265" algn="l"/>
                <a:tab pos="469900" algn="l"/>
              </a:tabLst>
            </a:pPr>
            <a:r>
              <a:rPr sz="1400" spc="10" dirty="0">
                <a:solidFill>
                  <a:srgbClr val="666666"/>
                </a:solidFill>
                <a:latin typeface="Microsoft Sans Serif"/>
                <a:cs typeface="Microsoft Sans Serif"/>
              </a:rPr>
              <a:t>Transportation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32883" y="200933"/>
            <a:ext cx="3358583" cy="1569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deep learning?</a:t>
            </a:r>
            <a:endParaRPr dirty="0"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0" y="2472736"/>
            <a:ext cx="3979333" cy="26072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1600"/>
              </a:spcAft>
              <a:buNone/>
            </a:pPr>
            <a:r>
              <a:rPr lang="en" sz="2000" dirty="0"/>
              <a:t>Deep learning is a subfield of machine learning focusing on learning data representations as successive layers of increasingly meaningful representations.</a:t>
            </a:r>
            <a:endParaRPr sz="2000" dirty="0"/>
          </a:p>
        </p:txBody>
      </p:sp>
      <p:pic>
        <p:nvPicPr>
          <p:cNvPr id="4" name="Google Shape;479;p12">
            <a:extLst>
              <a:ext uri="{FF2B5EF4-FFF2-40B4-BE49-F238E27FC236}">
                <a16:creationId xmlns:a16="http://schemas.microsoft.com/office/drawing/2014/main" id="{BB06D9BD-5E43-493D-9491-E6E157C46881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0"/>
            <a:ext cx="48768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194" y="-116920"/>
            <a:ext cx="1807331" cy="241678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34525" y="734482"/>
            <a:ext cx="5917252" cy="1318631"/>
          </a:xfrm>
          <a:prstGeom prst="rect">
            <a:avLst/>
          </a:prstGeom>
        </p:spPr>
        <p:txBody>
          <a:bodyPr vert="horz" wrap="square" lIns="0" tIns="6350" rIns="0" bIns="0" rtlCol="0" anchor="t">
            <a:spAutoFit/>
          </a:bodyPr>
          <a:lstStyle/>
          <a:p>
            <a:pPr marL="6350" marR="2540" indent="842328">
              <a:lnSpc>
                <a:spcPct val="116199"/>
              </a:lnSpc>
              <a:spcBef>
                <a:spcPts val="50"/>
              </a:spcBef>
            </a:pPr>
            <a:r>
              <a:rPr sz="3850" spc="168" dirty="0"/>
              <a:t>what </a:t>
            </a:r>
            <a:r>
              <a:rPr sz="3850" spc="323" dirty="0"/>
              <a:t>are </a:t>
            </a:r>
            <a:r>
              <a:rPr sz="3850" spc="233" dirty="0"/>
              <a:t>the </a:t>
            </a:r>
            <a:r>
              <a:rPr sz="3850" spc="235" dirty="0"/>
              <a:t> </a:t>
            </a:r>
            <a:r>
              <a:rPr sz="3850" spc="113" dirty="0"/>
              <a:t>disadvantages</a:t>
            </a:r>
            <a:r>
              <a:rPr sz="3850" spc="-65" dirty="0"/>
              <a:t> </a:t>
            </a:r>
            <a:r>
              <a:rPr sz="3850" spc="283" dirty="0"/>
              <a:t>of</a:t>
            </a:r>
            <a:r>
              <a:rPr sz="3850" spc="-63" dirty="0"/>
              <a:t> </a:t>
            </a:r>
            <a:r>
              <a:rPr sz="3850" spc="-85" dirty="0"/>
              <a:t>AI?</a:t>
            </a:r>
            <a:endParaRPr sz="3850" dirty="0"/>
          </a:p>
        </p:txBody>
      </p:sp>
      <p:sp>
        <p:nvSpPr>
          <p:cNvPr id="7" name="object 7"/>
          <p:cNvSpPr txBox="1"/>
          <p:nvPr/>
        </p:nvSpPr>
        <p:spPr>
          <a:xfrm>
            <a:off x="1803706" y="2890257"/>
            <a:ext cx="2754948" cy="196752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-318" algn="ctr">
              <a:lnSpc>
                <a:spcPct val="116399"/>
              </a:lnSpc>
              <a:spcBef>
                <a:spcPts val="50"/>
              </a:spcBef>
            </a:pPr>
            <a:r>
              <a:rPr sz="1825" spc="110" dirty="0">
                <a:latin typeface="Tahoma"/>
                <a:cs typeface="Tahoma"/>
              </a:rPr>
              <a:t>Privacy </a:t>
            </a:r>
            <a:r>
              <a:rPr sz="1825" spc="138" dirty="0">
                <a:latin typeface="Tahoma"/>
                <a:cs typeface="Tahoma"/>
              </a:rPr>
              <a:t>Concerns </a:t>
            </a:r>
            <a:r>
              <a:rPr sz="1825" spc="140" dirty="0">
                <a:latin typeface="Tahoma"/>
                <a:cs typeface="Tahoma"/>
              </a:rPr>
              <a:t> </a:t>
            </a:r>
            <a:r>
              <a:rPr sz="1825" spc="145" dirty="0">
                <a:latin typeface="Tahoma"/>
                <a:cs typeface="Tahoma"/>
              </a:rPr>
              <a:t>Ethical </a:t>
            </a:r>
            <a:r>
              <a:rPr sz="1825" spc="173" dirty="0">
                <a:latin typeface="Tahoma"/>
                <a:cs typeface="Tahoma"/>
              </a:rPr>
              <a:t>Dilemmas </a:t>
            </a:r>
            <a:r>
              <a:rPr sz="1825" spc="175" dirty="0">
                <a:latin typeface="Tahoma"/>
                <a:cs typeface="Tahoma"/>
              </a:rPr>
              <a:t> </a:t>
            </a:r>
            <a:r>
              <a:rPr sz="1825" spc="115" dirty="0">
                <a:latin typeface="Tahoma"/>
                <a:cs typeface="Tahoma"/>
              </a:rPr>
              <a:t>Security </a:t>
            </a:r>
            <a:r>
              <a:rPr sz="1825" spc="108" dirty="0">
                <a:latin typeface="Tahoma"/>
                <a:cs typeface="Tahoma"/>
              </a:rPr>
              <a:t>Risks </a:t>
            </a:r>
            <a:r>
              <a:rPr sz="1825" spc="110" dirty="0">
                <a:latin typeface="Tahoma"/>
                <a:cs typeface="Tahoma"/>
              </a:rPr>
              <a:t> </a:t>
            </a:r>
            <a:r>
              <a:rPr sz="1825" spc="143" dirty="0">
                <a:latin typeface="Tahoma"/>
                <a:cs typeface="Tahoma"/>
              </a:rPr>
              <a:t>Concentration</a:t>
            </a:r>
            <a:r>
              <a:rPr sz="1825" spc="-113" dirty="0">
                <a:latin typeface="Tahoma"/>
                <a:cs typeface="Tahoma"/>
              </a:rPr>
              <a:t> </a:t>
            </a:r>
            <a:r>
              <a:rPr sz="1825" spc="95" dirty="0">
                <a:latin typeface="Tahoma"/>
                <a:cs typeface="Tahoma"/>
              </a:rPr>
              <a:t>of</a:t>
            </a:r>
            <a:r>
              <a:rPr sz="1825" spc="-113" dirty="0">
                <a:latin typeface="Tahoma"/>
                <a:cs typeface="Tahoma"/>
              </a:rPr>
              <a:t> </a:t>
            </a:r>
            <a:r>
              <a:rPr sz="1825" spc="163" dirty="0">
                <a:latin typeface="Tahoma"/>
                <a:cs typeface="Tahoma"/>
              </a:rPr>
              <a:t>Power </a:t>
            </a:r>
            <a:r>
              <a:rPr sz="1825" spc="-563" dirty="0">
                <a:latin typeface="Tahoma"/>
                <a:cs typeface="Tahoma"/>
              </a:rPr>
              <a:t> </a:t>
            </a:r>
            <a:r>
              <a:rPr sz="1825" spc="165" dirty="0">
                <a:latin typeface="Tahoma"/>
                <a:cs typeface="Tahoma"/>
              </a:rPr>
              <a:t>Dependence</a:t>
            </a:r>
            <a:r>
              <a:rPr sz="1825" spc="-105" dirty="0">
                <a:latin typeface="Tahoma"/>
                <a:cs typeface="Tahoma"/>
              </a:rPr>
              <a:t> </a:t>
            </a:r>
            <a:r>
              <a:rPr sz="1825" spc="170" dirty="0">
                <a:latin typeface="Tahoma"/>
                <a:cs typeface="Tahoma"/>
              </a:rPr>
              <a:t>on</a:t>
            </a:r>
            <a:r>
              <a:rPr sz="1825" spc="-102" dirty="0">
                <a:latin typeface="Tahoma"/>
                <a:cs typeface="Tahoma"/>
              </a:rPr>
              <a:t> </a:t>
            </a:r>
            <a:r>
              <a:rPr sz="1825" spc="60" dirty="0">
                <a:latin typeface="Tahoma"/>
                <a:cs typeface="Tahoma"/>
              </a:rPr>
              <a:t>AI</a:t>
            </a:r>
            <a:endParaRPr sz="1825" dirty="0">
              <a:latin typeface="Tahoma"/>
              <a:cs typeface="Tahoma"/>
            </a:endParaRPr>
          </a:p>
          <a:p>
            <a:pPr algn="ctr">
              <a:spcBef>
                <a:spcPts val="360"/>
              </a:spcBef>
            </a:pPr>
            <a:r>
              <a:rPr sz="1825" spc="175" dirty="0">
                <a:latin typeface="Tahoma"/>
                <a:cs typeface="Tahoma"/>
              </a:rPr>
              <a:t>Job</a:t>
            </a:r>
            <a:r>
              <a:rPr sz="1825" spc="-115" dirty="0">
                <a:latin typeface="Tahoma"/>
                <a:cs typeface="Tahoma"/>
              </a:rPr>
              <a:t> </a:t>
            </a:r>
            <a:r>
              <a:rPr sz="1825" spc="155" dirty="0">
                <a:latin typeface="Tahoma"/>
                <a:cs typeface="Tahoma"/>
              </a:rPr>
              <a:t>Displacement</a:t>
            </a:r>
            <a:endParaRPr sz="1825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4159" y="2193069"/>
            <a:ext cx="5097463" cy="719877"/>
          </a:xfrm>
          <a:prstGeom prst="rect">
            <a:avLst/>
          </a:prstGeom>
        </p:spPr>
        <p:txBody>
          <a:bodyPr vert="horz" wrap="square" lIns="0" tIns="80328" rIns="0" bIns="0" rtlCol="0">
            <a:spAutoFit/>
          </a:bodyPr>
          <a:lstStyle/>
          <a:p>
            <a:pPr marL="4763" algn="ctr">
              <a:spcBef>
                <a:spcPts val="633"/>
              </a:spcBef>
              <a:tabLst>
                <a:tab pos="2554923" algn="l"/>
              </a:tabLst>
            </a:pPr>
            <a:r>
              <a:rPr sz="2738" spc="94" baseline="-5327" dirty="0">
                <a:latin typeface="Tahoma"/>
                <a:cs typeface="Tahoma"/>
              </a:rPr>
              <a:t>L</a:t>
            </a:r>
            <a:r>
              <a:rPr sz="2738" spc="161" baseline="-5327" dirty="0">
                <a:latin typeface="Tahoma"/>
                <a:cs typeface="Tahoma"/>
              </a:rPr>
              <a:t>a</a:t>
            </a:r>
            <a:r>
              <a:rPr sz="2738" spc="278" baseline="-5327" dirty="0">
                <a:latin typeface="Tahoma"/>
                <a:cs typeface="Tahoma"/>
              </a:rPr>
              <a:t>c</a:t>
            </a:r>
            <a:r>
              <a:rPr sz="2738" spc="266" baseline="-5327" dirty="0">
                <a:latin typeface="Tahoma"/>
                <a:cs typeface="Tahoma"/>
              </a:rPr>
              <a:t>k</a:t>
            </a:r>
            <a:r>
              <a:rPr sz="2738" spc="-150" baseline="-5327" dirty="0">
                <a:latin typeface="Tahoma"/>
                <a:cs typeface="Tahoma"/>
              </a:rPr>
              <a:t> </a:t>
            </a:r>
            <a:r>
              <a:rPr sz="2738" spc="221" baseline="-5327" dirty="0">
                <a:latin typeface="Tahoma"/>
                <a:cs typeface="Tahoma"/>
              </a:rPr>
              <a:t>o</a:t>
            </a:r>
            <a:r>
              <a:rPr sz="2738" spc="68" baseline="-5327" dirty="0">
                <a:latin typeface="Tahoma"/>
                <a:cs typeface="Tahoma"/>
              </a:rPr>
              <a:t>f</a:t>
            </a:r>
            <a:r>
              <a:rPr sz="2738" spc="-150" baseline="-5327" dirty="0">
                <a:latin typeface="Tahoma"/>
                <a:cs typeface="Tahoma"/>
              </a:rPr>
              <a:t> </a:t>
            </a:r>
            <a:r>
              <a:rPr sz="2738" spc="-19" baseline="-5327" dirty="0">
                <a:latin typeface="Tahoma"/>
                <a:cs typeface="Tahoma"/>
              </a:rPr>
              <a:t>T</a:t>
            </a:r>
            <a:r>
              <a:rPr sz="2738" spc="86" baseline="-5327" dirty="0">
                <a:latin typeface="Tahoma"/>
                <a:cs typeface="Tahoma"/>
              </a:rPr>
              <a:t>r</a:t>
            </a:r>
            <a:r>
              <a:rPr sz="2738" spc="161" baseline="-5327" dirty="0">
                <a:latin typeface="Tahoma"/>
                <a:cs typeface="Tahoma"/>
              </a:rPr>
              <a:t>a</a:t>
            </a:r>
            <a:r>
              <a:rPr sz="2738" spc="285" baseline="-5327" dirty="0">
                <a:latin typeface="Tahoma"/>
                <a:cs typeface="Tahoma"/>
              </a:rPr>
              <a:t>n</a:t>
            </a:r>
            <a:r>
              <a:rPr sz="2738" spc="60" baseline="-5327" dirty="0">
                <a:latin typeface="Tahoma"/>
                <a:cs typeface="Tahoma"/>
              </a:rPr>
              <a:t>s</a:t>
            </a:r>
            <a:r>
              <a:rPr sz="2738" spc="345" baseline="-5327" dirty="0">
                <a:latin typeface="Tahoma"/>
                <a:cs typeface="Tahoma"/>
              </a:rPr>
              <a:t>p</a:t>
            </a:r>
            <a:r>
              <a:rPr sz="2738" spc="161" baseline="-5327" dirty="0">
                <a:latin typeface="Tahoma"/>
                <a:cs typeface="Tahoma"/>
              </a:rPr>
              <a:t>a</a:t>
            </a:r>
            <a:r>
              <a:rPr sz="2738" spc="86" baseline="-5327" dirty="0">
                <a:latin typeface="Tahoma"/>
                <a:cs typeface="Tahoma"/>
              </a:rPr>
              <a:t>r</a:t>
            </a:r>
            <a:r>
              <a:rPr sz="2738" spc="165" baseline="-5327" dirty="0">
                <a:latin typeface="Tahoma"/>
                <a:cs typeface="Tahoma"/>
              </a:rPr>
              <a:t>e</a:t>
            </a:r>
            <a:r>
              <a:rPr sz="2738" spc="285" baseline="-5327" dirty="0">
                <a:latin typeface="Tahoma"/>
                <a:cs typeface="Tahoma"/>
              </a:rPr>
              <a:t>n</a:t>
            </a:r>
            <a:r>
              <a:rPr sz="2738" spc="278" baseline="-5327" dirty="0">
                <a:latin typeface="Tahoma"/>
                <a:cs typeface="Tahoma"/>
              </a:rPr>
              <a:t>c</a:t>
            </a:r>
            <a:r>
              <a:rPr sz="2738" spc="90" baseline="-5327" dirty="0">
                <a:latin typeface="Tahoma"/>
                <a:cs typeface="Tahoma"/>
              </a:rPr>
              <a:t>y</a:t>
            </a:r>
            <a:r>
              <a:rPr sz="2738" baseline="-5327" dirty="0">
                <a:latin typeface="Tahoma"/>
                <a:cs typeface="Tahoma"/>
              </a:rPr>
              <a:t>	</a:t>
            </a:r>
            <a:r>
              <a:rPr sz="1700" spc="600" dirty="0">
                <a:latin typeface="Lucida Sans Unicode"/>
                <a:cs typeface="Lucida Sans Unicode"/>
              </a:rPr>
              <a:t>→</a:t>
            </a:r>
            <a:r>
              <a:rPr sz="1700" spc="-123" dirty="0">
                <a:latin typeface="Lucida Sans Unicode"/>
                <a:cs typeface="Lucida Sans Unicode"/>
              </a:rPr>
              <a:t> </a:t>
            </a:r>
            <a:r>
              <a:rPr sz="1700" spc="5" dirty="0">
                <a:latin typeface="Lucida Sans Unicode"/>
                <a:cs typeface="Lucida Sans Unicode"/>
              </a:rPr>
              <a:t>l</a:t>
            </a:r>
            <a:r>
              <a:rPr sz="1700" spc="73" dirty="0">
                <a:latin typeface="Lucida Sans Unicode"/>
                <a:cs typeface="Lucida Sans Unicode"/>
              </a:rPr>
              <a:t>y</a:t>
            </a:r>
            <a:r>
              <a:rPr sz="1700" spc="-38" dirty="0">
                <a:latin typeface="Lucida Sans Unicode"/>
                <a:cs typeface="Lucida Sans Unicode"/>
              </a:rPr>
              <a:t>i</a:t>
            </a:r>
            <a:r>
              <a:rPr sz="1700" spc="-5" dirty="0">
                <a:latin typeface="Lucida Sans Unicode"/>
                <a:cs typeface="Lucida Sans Unicode"/>
              </a:rPr>
              <a:t>n</a:t>
            </a:r>
            <a:r>
              <a:rPr sz="1700" spc="-123" dirty="0">
                <a:latin typeface="Lucida Sans Unicode"/>
                <a:cs typeface="Lucida Sans Unicode"/>
              </a:rPr>
              <a:t>g </a:t>
            </a:r>
            <a:r>
              <a:rPr sz="1700" spc="5" dirty="0">
                <a:latin typeface="Lucida Sans Unicode"/>
                <a:cs typeface="Lucida Sans Unicode"/>
              </a:rPr>
              <a:t>a</a:t>
            </a:r>
            <a:r>
              <a:rPr sz="1700" spc="18" dirty="0">
                <a:latin typeface="Lucida Sans Unicode"/>
                <a:cs typeface="Lucida Sans Unicode"/>
              </a:rPr>
              <a:t>b</a:t>
            </a:r>
            <a:r>
              <a:rPr sz="1700" spc="3" dirty="0">
                <a:latin typeface="Lucida Sans Unicode"/>
                <a:cs typeface="Lucida Sans Unicode"/>
              </a:rPr>
              <a:t>o</a:t>
            </a:r>
            <a:r>
              <a:rPr sz="1700" spc="-18" dirty="0">
                <a:latin typeface="Lucida Sans Unicode"/>
                <a:cs typeface="Lucida Sans Unicode"/>
              </a:rPr>
              <a:t>u</a:t>
            </a:r>
            <a:r>
              <a:rPr sz="1700" spc="60" dirty="0">
                <a:latin typeface="Lucida Sans Unicode"/>
                <a:cs typeface="Lucida Sans Unicode"/>
              </a:rPr>
              <a:t>t</a:t>
            </a:r>
            <a:r>
              <a:rPr sz="1700" spc="-123" dirty="0">
                <a:latin typeface="Lucida Sans Unicode"/>
                <a:cs typeface="Lucida Sans Unicode"/>
              </a:rPr>
              <a:t> </a:t>
            </a:r>
            <a:r>
              <a:rPr sz="1700" spc="-18" dirty="0">
                <a:latin typeface="Lucida Sans Unicode"/>
                <a:cs typeface="Lucida Sans Unicode"/>
              </a:rPr>
              <a:t>u</a:t>
            </a:r>
            <a:r>
              <a:rPr sz="1700" spc="-23" dirty="0">
                <a:latin typeface="Lucida Sans Unicode"/>
                <a:cs typeface="Lucida Sans Unicode"/>
              </a:rPr>
              <a:t>s</a:t>
            </a:r>
            <a:r>
              <a:rPr sz="1700" spc="-38" dirty="0">
                <a:latin typeface="Lucida Sans Unicode"/>
                <a:cs typeface="Lucida Sans Unicode"/>
              </a:rPr>
              <a:t>i</a:t>
            </a:r>
            <a:r>
              <a:rPr sz="1700" spc="-5" dirty="0">
                <a:latin typeface="Lucida Sans Unicode"/>
                <a:cs typeface="Lucida Sans Unicode"/>
              </a:rPr>
              <a:t>n</a:t>
            </a:r>
            <a:r>
              <a:rPr sz="1700" spc="-123" dirty="0">
                <a:latin typeface="Lucida Sans Unicode"/>
                <a:cs typeface="Lucida Sans Unicode"/>
              </a:rPr>
              <a:t>g </a:t>
            </a:r>
            <a:r>
              <a:rPr sz="1700" spc="-35" dirty="0">
                <a:latin typeface="Lucida Sans Unicode"/>
                <a:cs typeface="Lucida Sans Unicode"/>
              </a:rPr>
              <a:t>A</a:t>
            </a:r>
            <a:r>
              <a:rPr sz="1700" spc="20" dirty="0">
                <a:latin typeface="Lucida Sans Unicode"/>
                <a:cs typeface="Lucida Sans Unicode"/>
              </a:rPr>
              <a:t>I</a:t>
            </a:r>
            <a:endParaRPr sz="1700" dirty="0">
              <a:latin typeface="Lucida Sans Unicode"/>
              <a:cs typeface="Lucida Sans Unicode"/>
            </a:endParaRPr>
          </a:p>
          <a:p>
            <a:pPr algn="ctr">
              <a:spcBef>
                <a:spcPts val="583"/>
              </a:spcBef>
            </a:pPr>
            <a:r>
              <a:rPr sz="2738" spc="173" baseline="1522" dirty="0">
                <a:latin typeface="Tahoma"/>
                <a:cs typeface="Tahoma"/>
              </a:rPr>
              <a:t>Bias</a:t>
            </a:r>
            <a:r>
              <a:rPr sz="2738" spc="-146" baseline="1522" dirty="0">
                <a:latin typeface="Tahoma"/>
                <a:cs typeface="Tahoma"/>
              </a:rPr>
              <a:t> </a:t>
            </a:r>
            <a:r>
              <a:rPr sz="2738" spc="266" baseline="1522" dirty="0">
                <a:latin typeface="Tahoma"/>
                <a:cs typeface="Tahoma"/>
              </a:rPr>
              <a:t>and</a:t>
            </a:r>
            <a:r>
              <a:rPr sz="2738" spc="-146" baseline="1522" dirty="0">
                <a:latin typeface="Tahoma"/>
                <a:cs typeface="Tahoma"/>
              </a:rPr>
              <a:t> </a:t>
            </a:r>
            <a:r>
              <a:rPr sz="2738" spc="213" baseline="1522" dirty="0">
                <a:latin typeface="Tahoma"/>
                <a:cs typeface="Tahoma"/>
              </a:rPr>
              <a:t>Discrimination</a:t>
            </a:r>
            <a:r>
              <a:rPr sz="2738" spc="-161" baseline="1522" dirty="0">
                <a:latin typeface="Tahoma"/>
                <a:cs typeface="Tahoma"/>
              </a:rPr>
              <a:t> </a:t>
            </a:r>
            <a:r>
              <a:rPr sz="1200" spc="422" dirty="0">
                <a:latin typeface="Lucida Sans Unicode"/>
                <a:cs typeface="Lucida Sans Unicode"/>
              </a:rPr>
              <a:t>→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assumtion</a:t>
            </a:r>
            <a:r>
              <a:rPr sz="1200" spc="-83" dirty="0">
                <a:latin typeface="Lucida Sans Unicode"/>
                <a:cs typeface="Lucida Sans Unicode"/>
              </a:rPr>
              <a:t> </a:t>
            </a:r>
            <a:r>
              <a:rPr sz="1200" spc="8" dirty="0">
                <a:latin typeface="Lucida Sans Unicode"/>
                <a:cs typeface="Lucida Sans Unicode"/>
              </a:rPr>
              <a:t>based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3" dirty="0">
                <a:latin typeface="Lucida Sans Unicode"/>
                <a:cs typeface="Lucida Sans Unicode"/>
              </a:rPr>
              <a:t>incorrect</a:t>
            </a:r>
            <a:endParaRPr sz="1200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12231" y="2908307"/>
            <a:ext cx="880745" cy="5950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 err="1">
                <a:latin typeface="Lucida Sans Unicode"/>
                <a:cs typeface="Lucida Sans Unicode"/>
              </a:rPr>
              <a:t>informatio</a:t>
            </a:r>
            <a:r>
              <a:rPr lang="en-IN" sz="1200" dirty="0">
                <a:latin typeface="Lucida Sans Unicode"/>
                <a:cs typeface="Lucida Sans Unicode"/>
              </a:rPr>
              <a:t>n</a:t>
            </a:r>
            <a:endParaRPr sz="1200" dirty="0">
              <a:latin typeface="Lucida Sans Unicode"/>
              <a:cs typeface="Lucida Sans Unicode"/>
            </a:endParaRPr>
          </a:p>
          <a:p>
            <a:pPr>
              <a:spcBef>
                <a:spcPts val="28"/>
              </a:spcBef>
            </a:pPr>
            <a:endParaRPr sz="925" dirty="0">
              <a:latin typeface="Lucida Sans Unicode"/>
              <a:cs typeface="Lucida Sans Unicode"/>
            </a:endParaRPr>
          </a:p>
          <a:p>
            <a:pPr marL="452755">
              <a:spcBef>
                <a:spcPts val="3"/>
              </a:spcBef>
            </a:pPr>
            <a:endParaRPr sz="17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1132" y="1735877"/>
            <a:ext cx="6944678" cy="3059748"/>
          </a:xfrm>
          <a:custGeom>
            <a:avLst/>
            <a:gdLst/>
            <a:ahLst/>
            <a:cxnLst/>
            <a:rect l="l" t="t" r="r" b="b"/>
            <a:pathLst>
              <a:path w="13889355" h="6119495">
                <a:moveTo>
                  <a:pt x="2123793" y="6119191"/>
                </a:moveTo>
                <a:lnTo>
                  <a:pt x="2073796" y="6118823"/>
                </a:lnTo>
                <a:lnTo>
                  <a:pt x="2023912" y="6117489"/>
                </a:lnTo>
                <a:lnTo>
                  <a:pt x="1974152" y="6115183"/>
                </a:lnTo>
                <a:lnTo>
                  <a:pt x="1924524" y="6111897"/>
                </a:lnTo>
                <a:lnTo>
                  <a:pt x="1875037" y="6107625"/>
                </a:lnTo>
                <a:lnTo>
                  <a:pt x="1825699" y="6102359"/>
                </a:lnTo>
                <a:lnTo>
                  <a:pt x="1776521" y="6096092"/>
                </a:lnTo>
                <a:lnTo>
                  <a:pt x="1727510" y="6088818"/>
                </a:lnTo>
                <a:lnTo>
                  <a:pt x="1678676" y="6080529"/>
                </a:lnTo>
                <a:lnTo>
                  <a:pt x="1630028" y="6071219"/>
                </a:lnTo>
                <a:lnTo>
                  <a:pt x="1581574" y="6060881"/>
                </a:lnTo>
                <a:lnTo>
                  <a:pt x="1533324" y="6049507"/>
                </a:lnTo>
                <a:lnTo>
                  <a:pt x="1485286" y="6037090"/>
                </a:lnTo>
                <a:lnTo>
                  <a:pt x="1437470" y="6023624"/>
                </a:lnTo>
                <a:lnTo>
                  <a:pt x="1389883" y="6009102"/>
                </a:lnTo>
                <a:lnTo>
                  <a:pt x="1342537" y="5993516"/>
                </a:lnTo>
                <a:lnTo>
                  <a:pt x="1295438" y="5976860"/>
                </a:lnTo>
                <a:lnTo>
                  <a:pt x="1248596" y="5959126"/>
                </a:lnTo>
                <a:lnTo>
                  <a:pt x="1202021" y="5940308"/>
                </a:lnTo>
                <a:lnTo>
                  <a:pt x="1155720" y="5920398"/>
                </a:lnTo>
                <a:lnTo>
                  <a:pt x="1109703" y="5899391"/>
                </a:lnTo>
                <a:lnTo>
                  <a:pt x="1063979" y="5877277"/>
                </a:lnTo>
                <a:lnTo>
                  <a:pt x="1018557" y="5854052"/>
                </a:lnTo>
                <a:lnTo>
                  <a:pt x="973446" y="5829707"/>
                </a:lnTo>
                <a:lnTo>
                  <a:pt x="928485" y="5803939"/>
                </a:lnTo>
                <a:lnTo>
                  <a:pt x="884758" y="5777131"/>
                </a:lnTo>
                <a:lnTo>
                  <a:pt x="842268" y="5749286"/>
                </a:lnTo>
                <a:lnTo>
                  <a:pt x="801014" y="5720408"/>
                </a:lnTo>
                <a:lnTo>
                  <a:pt x="760996" y="5690503"/>
                </a:lnTo>
                <a:lnTo>
                  <a:pt x="722217" y="5659574"/>
                </a:lnTo>
                <a:lnTo>
                  <a:pt x="684675" y="5627626"/>
                </a:lnTo>
                <a:lnTo>
                  <a:pt x="648372" y="5594663"/>
                </a:lnTo>
                <a:lnTo>
                  <a:pt x="613308" y="5560690"/>
                </a:lnTo>
                <a:lnTo>
                  <a:pt x="579485" y="5525709"/>
                </a:lnTo>
                <a:lnTo>
                  <a:pt x="546902" y="5489727"/>
                </a:lnTo>
                <a:lnTo>
                  <a:pt x="515560" y="5452747"/>
                </a:lnTo>
                <a:lnTo>
                  <a:pt x="485459" y="5414773"/>
                </a:lnTo>
                <a:lnTo>
                  <a:pt x="456601" y="5375811"/>
                </a:lnTo>
                <a:lnTo>
                  <a:pt x="428986" y="5335863"/>
                </a:lnTo>
                <a:lnTo>
                  <a:pt x="402615" y="5294935"/>
                </a:lnTo>
                <a:lnTo>
                  <a:pt x="377487" y="5253030"/>
                </a:lnTo>
                <a:lnTo>
                  <a:pt x="353605" y="5210154"/>
                </a:lnTo>
                <a:lnTo>
                  <a:pt x="330967" y="5166310"/>
                </a:lnTo>
                <a:lnTo>
                  <a:pt x="309576" y="5121502"/>
                </a:lnTo>
                <a:lnTo>
                  <a:pt x="289431" y="5075735"/>
                </a:lnTo>
                <a:lnTo>
                  <a:pt x="270533" y="5029014"/>
                </a:lnTo>
                <a:lnTo>
                  <a:pt x="252883" y="4981342"/>
                </a:lnTo>
                <a:lnTo>
                  <a:pt x="236482" y="4932724"/>
                </a:lnTo>
                <a:lnTo>
                  <a:pt x="221329" y="4883164"/>
                </a:lnTo>
                <a:lnTo>
                  <a:pt x="207426" y="4832666"/>
                </a:lnTo>
                <a:lnTo>
                  <a:pt x="182744" y="4734319"/>
                </a:lnTo>
                <a:lnTo>
                  <a:pt x="159851" y="4635771"/>
                </a:lnTo>
                <a:lnTo>
                  <a:pt x="138808" y="4536997"/>
                </a:lnTo>
                <a:lnTo>
                  <a:pt x="119675" y="4437968"/>
                </a:lnTo>
                <a:lnTo>
                  <a:pt x="102512" y="4338660"/>
                </a:lnTo>
                <a:lnTo>
                  <a:pt x="87381" y="4239045"/>
                </a:lnTo>
                <a:lnTo>
                  <a:pt x="74343" y="4139098"/>
                </a:lnTo>
                <a:lnTo>
                  <a:pt x="63457" y="4038791"/>
                </a:lnTo>
                <a:lnTo>
                  <a:pt x="54785" y="3938099"/>
                </a:lnTo>
                <a:lnTo>
                  <a:pt x="48387" y="3836994"/>
                </a:lnTo>
                <a:lnTo>
                  <a:pt x="46060" y="3786280"/>
                </a:lnTo>
                <a:lnTo>
                  <a:pt x="44324" y="3735452"/>
                </a:lnTo>
                <a:lnTo>
                  <a:pt x="42010" y="3687022"/>
                </a:lnTo>
                <a:lnTo>
                  <a:pt x="38181" y="3638576"/>
                </a:lnTo>
                <a:lnTo>
                  <a:pt x="23262" y="3492967"/>
                </a:lnTo>
                <a:lnTo>
                  <a:pt x="19033" y="3444284"/>
                </a:lnTo>
                <a:lnTo>
                  <a:pt x="16119" y="3395501"/>
                </a:lnTo>
                <a:lnTo>
                  <a:pt x="15088" y="3346599"/>
                </a:lnTo>
                <a:lnTo>
                  <a:pt x="16506" y="3297561"/>
                </a:lnTo>
                <a:lnTo>
                  <a:pt x="31737" y="3281090"/>
                </a:lnTo>
                <a:lnTo>
                  <a:pt x="36234" y="3265086"/>
                </a:lnTo>
                <a:lnTo>
                  <a:pt x="30135" y="3249576"/>
                </a:lnTo>
                <a:lnTo>
                  <a:pt x="13577" y="3234588"/>
                </a:lnTo>
                <a:lnTo>
                  <a:pt x="3225" y="2887826"/>
                </a:lnTo>
                <a:lnTo>
                  <a:pt x="473" y="2739252"/>
                </a:lnTo>
                <a:lnTo>
                  <a:pt x="0" y="2640194"/>
                </a:lnTo>
                <a:lnTo>
                  <a:pt x="987" y="2541118"/>
                </a:lnTo>
                <a:lnTo>
                  <a:pt x="3757" y="2442016"/>
                </a:lnTo>
                <a:lnTo>
                  <a:pt x="8628" y="2342879"/>
                </a:lnTo>
                <a:lnTo>
                  <a:pt x="11951" y="2293294"/>
                </a:lnTo>
                <a:lnTo>
                  <a:pt x="15919" y="2243698"/>
                </a:lnTo>
                <a:lnTo>
                  <a:pt x="20857" y="2191044"/>
                </a:lnTo>
                <a:lnTo>
                  <a:pt x="26457" y="2139117"/>
                </a:lnTo>
                <a:lnTo>
                  <a:pt x="32736" y="2087920"/>
                </a:lnTo>
                <a:lnTo>
                  <a:pt x="39713" y="2037455"/>
                </a:lnTo>
                <a:lnTo>
                  <a:pt x="47404" y="1987726"/>
                </a:lnTo>
                <a:lnTo>
                  <a:pt x="55828" y="1938736"/>
                </a:lnTo>
                <a:lnTo>
                  <a:pt x="65000" y="1890489"/>
                </a:lnTo>
                <a:lnTo>
                  <a:pt x="74939" y="1842986"/>
                </a:lnTo>
                <a:lnTo>
                  <a:pt x="85662" y="1796233"/>
                </a:lnTo>
                <a:lnTo>
                  <a:pt x="97186" y="1750231"/>
                </a:lnTo>
                <a:lnTo>
                  <a:pt x="109529" y="1704985"/>
                </a:lnTo>
                <a:lnTo>
                  <a:pt x="122707" y="1660496"/>
                </a:lnTo>
                <a:lnTo>
                  <a:pt x="136739" y="1616769"/>
                </a:lnTo>
                <a:lnTo>
                  <a:pt x="151642" y="1573807"/>
                </a:lnTo>
                <a:lnTo>
                  <a:pt x="167433" y="1531612"/>
                </a:lnTo>
                <a:lnTo>
                  <a:pt x="184129" y="1490189"/>
                </a:lnTo>
                <a:lnTo>
                  <a:pt x="201747" y="1449540"/>
                </a:lnTo>
                <a:lnTo>
                  <a:pt x="220306" y="1409668"/>
                </a:lnTo>
                <a:lnTo>
                  <a:pt x="239822" y="1370577"/>
                </a:lnTo>
                <a:lnTo>
                  <a:pt x="260313" y="1332269"/>
                </a:lnTo>
                <a:lnTo>
                  <a:pt x="281796" y="1294749"/>
                </a:lnTo>
                <a:lnTo>
                  <a:pt x="304288" y="1258018"/>
                </a:lnTo>
                <a:lnTo>
                  <a:pt x="327808" y="1222081"/>
                </a:lnTo>
                <a:lnTo>
                  <a:pt x="352371" y="1186941"/>
                </a:lnTo>
                <a:lnTo>
                  <a:pt x="377996" y="1152600"/>
                </a:lnTo>
                <a:lnTo>
                  <a:pt x="404699" y="1119063"/>
                </a:lnTo>
                <a:lnTo>
                  <a:pt x="432499" y="1086331"/>
                </a:lnTo>
                <a:lnTo>
                  <a:pt x="461412" y="1054409"/>
                </a:lnTo>
                <a:lnTo>
                  <a:pt x="491456" y="1023300"/>
                </a:lnTo>
                <a:lnTo>
                  <a:pt x="522649" y="993006"/>
                </a:lnTo>
                <a:lnTo>
                  <a:pt x="555007" y="963531"/>
                </a:lnTo>
                <a:lnTo>
                  <a:pt x="588548" y="934878"/>
                </a:lnTo>
                <a:lnTo>
                  <a:pt x="623289" y="907050"/>
                </a:lnTo>
                <a:lnTo>
                  <a:pt x="659247" y="880051"/>
                </a:lnTo>
                <a:lnTo>
                  <a:pt x="696441" y="853884"/>
                </a:lnTo>
                <a:lnTo>
                  <a:pt x="734887" y="828552"/>
                </a:lnTo>
                <a:lnTo>
                  <a:pt x="774603" y="804057"/>
                </a:lnTo>
                <a:lnTo>
                  <a:pt x="815605" y="780404"/>
                </a:lnTo>
                <a:lnTo>
                  <a:pt x="857912" y="757596"/>
                </a:lnTo>
                <a:lnTo>
                  <a:pt x="901541" y="735635"/>
                </a:lnTo>
                <a:lnTo>
                  <a:pt x="946509" y="714525"/>
                </a:lnTo>
                <a:lnTo>
                  <a:pt x="992833" y="694269"/>
                </a:lnTo>
                <a:lnTo>
                  <a:pt x="1040531" y="674870"/>
                </a:lnTo>
                <a:lnTo>
                  <a:pt x="1089620" y="656332"/>
                </a:lnTo>
                <a:lnTo>
                  <a:pt x="1140117" y="638657"/>
                </a:lnTo>
                <a:lnTo>
                  <a:pt x="1192040" y="621850"/>
                </a:lnTo>
                <a:lnTo>
                  <a:pt x="1245407" y="605912"/>
                </a:lnTo>
                <a:lnTo>
                  <a:pt x="1300233" y="590847"/>
                </a:lnTo>
                <a:lnTo>
                  <a:pt x="1399340" y="565705"/>
                </a:lnTo>
                <a:lnTo>
                  <a:pt x="1498743" y="542296"/>
                </a:lnTo>
                <a:lnTo>
                  <a:pt x="1598425" y="520510"/>
                </a:lnTo>
                <a:lnTo>
                  <a:pt x="1698370" y="500232"/>
                </a:lnTo>
                <a:lnTo>
                  <a:pt x="1798558" y="481351"/>
                </a:lnTo>
                <a:lnTo>
                  <a:pt x="1898974" y="463753"/>
                </a:lnTo>
                <a:lnTo>
                  <a:pt x="2049987" y="439515"/>
                </a:lnTo>
                <a:lnTo>
                  <a:pt x="2201413" y="417532"/>
                </a:lnTo>
                <a:lnTo>
                  <a:pt x="2403859" y="391069"/>
                </a:lnTo>
                <a:lnTo>
                  <a:pt x="3157934" y="305976"/>
                </a:lnTo>
                <a:lnTo>
                  <a:pt x="3407813" y="280489"/>
                </a:lnTo>
                <a:lnTo>
                  <a:pt x="3607907" y="262445"/>
                </a:lnTo>
                <a:lnTo>
                  <a:pt x="3758134" y="250769"/>
                </a:lnTo>
                <a:lnTo>
                  <a:pt x="3908527" y="241037"/>
                </a:lnTo>
                <a:lnTo>
                  <a:pt x="4059116" y="233563"/>
                </a:lnTo>
                <a:lnTo>
                  <a:pt x="4159633" y="229991"/>
                </a:lnTo>
                <a:lnTo>
                  <a:pt x="4198015" y="226435"/>
                </a:lnTo>
                <a:lnTo>
                  <a:pt x="4236315" y="219337"/>
                </a:lnTo>
                <a:lnTo>
                  <a:pt x="4312778" y="202751"/>
                </a:lnTo>
                <a:lnTo>
                  <a:pt x="4337481" y="221790"/>
                </a:lnTo>
                <a:lnTo>
                  <a:pt x="4361497" y="227428"/>
                </a:lnTo>
                <a:lnTo>
                  <a:pt x="4384799" y="219557"/>
                </a:lnTo>
                <a:lnTo>
                  <a:pt x="4407360" y="198065"/>
                </a:lnTo>
                <a:lnTo>
                  <a:pt x="6745537" y="139484"/>
                </a:lnTo>
                <a:lnTo>
                  <a:pt x="6777652" y="160724"/>
                </a:lnTo>
                <a:lnTo>
                  <a:pt x="6809409" y="167493"/>
                </a:lnTo>
                <a:lnTo>
                  <a:pt x="6840782" y="159379"/>
                </a:lnTo>
                <a:lnTo>
                  <a:pt x="6871743" y="135969"/>
                </a:lnTo>
                <a:lnTo>
                  <a:pt x="6922301" y="137244"/>
                </a:lnTo>
                <a:lnTo>
                  <a:pt x="6972828" y="137836"/>
                </a:lnTo>
                <a:lnTo>
                  <a:pt x="7023325" y="137794"/>
                </a:lnTo>
                <a:lnTo>
                  <a:pt x="7124242" y="136001"/>
                </a:lnTo>
                <a:lnTo>
                  <a:pt x="7225069" y="132253"/>
                </a:lnTo>
                <a:lnTo>
                  <a:pt x="7325824" y="126935"/>
                </a:lnTo>
                <a:lnTo>
                  <a:pt x="7527191" y="113140"/>
                </a:lnTo>
                <a:lnTo>
                  <a:pt x="7829152" y="90350"/>
                </a:lnTo>
                <a:lnTo>
                  <a:pt x="7980223" y="80840"/>
                </a:lnTo>
                <a:lnTo>
                  <a:pt x="8081012" y="76084"/>
                </a:lnTo>
                <a:lnTo>
                  <a:pt x="8181881" y="73047"/>
                </a:lnTo>
                <a:lnTo>
                  <a:pt x="8282849" y="72117"/>
                </a:lnTo>
                <a:lnTo>
                  <a:pt x="8317283" y="69366"/>
                </a:lnTo>
                <a:lnTo>
                  <a:pt x="8351662" y="62634"/>
                </a:lnTo>
                <a:lnTo>
                  <a:pt x="8420475" y="46341"/>
                </a:lnTo>
                <a:lnTo>
                  <a:pt x="8445132" y="64840"/>
                </a:lnTo>
                <a:lnTo>
                  <a:pt x="8469047" y="70213"/>
                </a:lnTo>
                <a:lnTo>
                  <a:pt x="8492248" y="62405"/>
                </a:lnTo>
                <a:lnTo>
                  <a:pt x="8514763" y="41361"/>
                </a:lnTo>
                <a:lnTo>
                  <a:pt x="8716313" y="31072"/>
                </a:lnTo>
                <a:lnTo>
                  <a:pt x="8968303" y="21660"/>
                </a:lnTo>
                <a:lnTo>
                  <a:pt x="9270752" y="14522"/>
                </a:lnTo>
                <a:lnTo>
                  <a:pt x="9875770" y="9319"/>
                </a:lnTo>
                <a:lnTo>
                  <a:pt x="10732890" y="6921"/>
                </a:lnTo>
                <a:lnTo>
                  <a:pt x="11238273" y="69"/>
                </a:lnTo>
                <a:lnTo>
                  <a:pt x="11390548" y="0"/>
                </a:lnTo>
                <a:lnTo>
                  <a:pt x="11542591" y="2069"/>
                </a:lnTo>
                <a:lnTo>
                  <a:pt x="11694434" y="6441"/>
                </a:lnTo>
                <a:lnTo>
                  <a:pt x="11846107" y="13279"/>
                </a:lnTo>
                <a:lnTo>
                  <a:pt x="11947145" y="19290"/>
                </a:lnTo>
                <a:lnTo>
                  <a:pt x="12048131" y="26518"/>
                </a:lnTo>
                <a:lnTo>
                  <a:pt x="12149075" y="35013"/>
                </a:lnTo>
                <a:lnTo>
                  <a:pt x="12249987" y="44823"/>
                </a:lnTo>
                <a:lnTo>
                  <a:pt x="12350875" y="55996"/>
                </a:lnTo>
                <a:lnTo>
                  <a:pt x="12451750" y="68582"/>
                </a:lnTo>
                <a:lnTo>
                  <a:pt x="12552621" y="82628"/>
                </a:lnTo>
                <a:lnTo>
                  <a:pt x="12653497" y="98185"/>
                </a:lnTo>
                <a:lnTo>
                  <a:pt x="12706072" y="107557"/>
                </a:lnTo>
                <a:lnTo>
                  <a:pt x="12757240" y="118399"/>
                </a:lnTo>
                <a:lnTo>
                  <a:pt x="12807012" y="130705"/>
                </a:lnTo>
                <a:lnTo>
                  <a:pt x="12855403" y="144470"/>
                </a:lnTo>
                <a:lnTo>
                  <a:pt x="12902425" y="159688"/>
                </a:lnTo>
                <a:lnTo>
                  <a:pt x="12948091" y="176354"/>
                </a:lnTo>
                <a:lnTo>
                  <a:pt x="12992413" y="194462"/>
                </a:lnTo>
                <a:lnTo>
                  <a:pt x="13035406" y="214006"/>
                </a:lnTo>
                <a:lnTo>
                  <a:pt x="13077080" y="234981"/>
                </a:lnTo>
                <a:lnTo>
                  <a:pt x="13117451" y="257381"/>
                </a:lnTo>
                <a:lnTo>
                  <a:pt x="13156529" y="281202"/>
                </a:lnTo>
                <a:lnTo>
                  <a:pt x="13194329" y="306436"/>
                </a:lnTo>
                <a:lnTo>
                  <a:pt x="13230863" y="333079"/>
                </a:lnTo>
                <a:lnTo>
                  <a:pt x="13266144" y="361126"/>
                </a:lnTo>
                <a:lnTo>
                  <a:pt x="13300185" y="390570"/>
                </a:lnTo>
                <a:lnTo>
                  <a:pt x="13332999" y="421406"/>
                </a:lnTo>
                <a:lnTo>
                  <a:pt x="13364598" y="453629"/>
                </a:lnTo>
                <a:lnTo>
                  <a:pt x="13394997" y="487232"/>
                </a:lnTo>
                <a:lnTo>
                  <a:pt x="13424206" y="522212"/>
                </a:lnTo>
                <a:lnTo>
                  <a:pt x="13452240" y="558561"/>
                </a:lnTo>
                <a:lnTo>
                  <a:pt x="13479112" y="596274"/>
                </a:lnTo>
                <a:lnTo>
                  <a:pt x="13504833" y="635346"/>
                </a:lnTo>
                <a:lnTo>
                  <a:pt x="13529418" y="675771"/>
                </a:lnTo>
                <a:lnTo>
                  <a:pt x="13552879" y="717545"/>
                </a:lnTo>
                <a:lnTo>
                  <a:pt x="13575228" y="760660"/>
                </a:lnTo>
                <a:lnTo>
                  <a:pt x="13596480" y="805112"/>
                </a:lnTo>
                <a:lnTo>
                  <a:pt x="13616646" y="850894"/>
                </a:lnTo>
                <a:lnTo>
                  <a:pt x="13635739" y="898003"/>
                </a:lnTo>
                <a:lnTo>
                  <a:pt x="13653773" y="946431"/>
                </a:lnTo>
                <a:lnTo>
                  <a:pt x="13670663" y="994753"/>
                </a:lnTo>
                <a:lnTo>
                  <a:pt x="13686902" y="1043218"/>
                </a:lnTo>
                <a:lnTo>
                  <a:pt x="13702475" y="1091828"/>
                </a:lnTo>
                <a:lnTo>
                  <a:pt x="13717365" y="1140580"/>
                </a:lnTo>
                <a:lnTo>
                  <a:pt x="13731559" y="1189475"/>
                </a:lnTo>
                <a:lnTo>
                  <a:pt x="13745040" y="1238510"/>
                </a:lnTo>
                <a:lnTo>
                  <a:pt x="13757792" y="1287686"/>
                </a:lnTo>
                <a:lnTo>
                  <a:pt x="13769801" y="1337001"/>
                </a:lnTo>
                <a:lnTo>
                  <a:pt x="13781050" y="1386454"/>
                </a:lnTo>
                <a:lnTo>
                  <a:pt x="13791524" y="1436046"/>
                </a:lnTo>
                <a:lnTo>
                  <a:pt x="13801209" y="1485775"/>
                </a:lnTo>
                <a:lnTo>
                  <a:pt x="13810087" y="1535639"/>
                </a:lnTo>
                <a:lnTo>
                  <a:pt x="13818144" y="1585639"/>
                </a:lnTo>
                <a:lnTo>
                  <a:pt x="13825364" y="1635774"/>
                </a:lnTo>
                <a:lnTo>
                  <a:pt x="13831731" y="1686042"/>
                </a:lnTo>
                <a:lnTo>
                  <a:pt x="13837231" y="1736443"/>
                </a:lnTo>
                <a:lnTo>
                  <a:pt x="13841847" y="1786977"/>
                </a:lnTo>
                <a:lnTo>
                  <a:pt x="13845565" y="1837641"/>
                </a:lnTo>
                <a:lnTo>
                  <a:pt x="13848367" y="1888436"/>
                </a:lnTo>
                <a:lnTo>
                  <a:pt x="13850240" y="1939360"/>
                </a:lnTo>
                <a:lnTo>
                  <a:pt x="13851168" y="1990413"/>
                </a:lnTo>
                <a:lnTo>
                  <a:pt x="13851531" y="2092895"/>
                </a:lnTo>
                <a:lnTo>
                  <a:pt x="13853527" y="2144012"/>
                </a:lnTo>
                <a:lnTo>
                  <a:pt x="13856794" y="2194983"/>
                </a:lnTo>
                <a:lnTo>
                  <a:pt x="13861004" y="2245845"/>
                </a:lnTo>
                <a:lnTo>
                  <a:pt x="13880698" y="2448924"/>
                </a:lnTo>
                <a:lnTo>
                  <a:pt x="13884694" y="2499785"/>
                </a:lnTo>
                <a:lnTo>
                  <a:pt x="13887662" y="2550757"/>
                </a:lnTo>
                <a:lnTo>
                  <a:pt x="13889274" y="2601874"/>
                </a:lnTo>
                <a:lnTo>
                  <a:pt x="13889201" y="2653175"/>
                </a:lnTo>
                <a:lnTo>
                  <a:pt x="13887788" y="2704685"/>
                </a:lnTo>
                <a:lnTo>
                  <a:pt x="13885598" y="2756116"/>
                </a:lnTo>
                <a:lnTo>
                  <a:pt x="13882687" y="2807474"/>
                </a:lnTo>
                <a:lnTo>
                  <a:pt x="13879115" y="2858762"/>
                </a:lnTo>
                <a:lnTo>
                  <a:pt x="13870221" y="2961152"/>
                </a:lnTo>
                <a:lnTo>
                  <a:pt x="13859383" y="3063326"/>
                </a:lnTo>
                <a:lnTo>
                  <a:pt x="13840503" y="3216267"/>
                </a:lnTo>
                <a:lnTo>
                  <a:pt x="13792390" y="3572330"/>
                </a:lnTo>
                <a:lnTo>
                  <a:pt x="13779704" y="3674035"/>
                </a:lnTo>
                <a:lnTo>
                  <a:pt x="13751242" y="3922257"/>
                </a:lnTo>
                <a:lnTo>
                  <a:pt x="13738203" y="4021586"/>
                </a:lnTo>
                <a:lnTo>
                  <a:pt x="13730896" y="4071278"/>
                </a:lnTo>
                <a:lnTo>
                  <a:pt x="13722929" y="4120937"/>
                </a:lnTo>
                <a:lnTo>
                  <a:pt x="13714204" y="4170523"/>
                </a:lnTo>
                <a:lnTo>
                  <a:pt x="13704619" y="4219998"/>
                </a:lnTo>
                <a:lnTo>
                  <a:pt x="13694074" y="4269323"/>
                </a:lnTo>
                <a:lnTo>
                  <a:pt x="13682469" y="4318459"/>
                </a:lnTo>
                <a:lnTo>
                  <a:pt x="13669704" y="4367367"/>
                </a:lnTo>
                <a:lnTo>
                  <a:pt x="13655678" y="4416009"/>
                </a:lnTo>
                <a:lnTo>
                  <a:pt x="13640291" y="4464345"/>
                </a:lnTo>
                <a:lnTo>
                  <a:pt x="13623442" y="4512336"/>
                </a:lnTo>
                <a:lnTo>
                  <a:pt x="13605032" y="4559945"/>
                </a:lnTo>
                <a:lnTo>
                  <a:pt x="13584959" y="4607131"/>
                </a:lnTo>
                <a:lnTo>
                  <a:pt x="13563706" y="4653720"/>
                </a:lnTo>
                <a:lnTo>
                  <a:pt x="13541715" y="4699811"/>
                </a:lnTo>
                <a:lnTo>
                  <a:pt x="13518996" y="4745417"/>
                </a:lnTo>
                <a:lnTo>
                  <a:pt x="13495560" y="4790550"/>
                </a:lnTo>
                <a:lnTo>
                  <a:pt x="13471417" y="4835221"/>
                </a:lnTo>
                <a:lnTo>
                  <a:pt x="13446577" y="4879442"/>
                </a:lnTo>
                <a:lnTo>
                  <a:pt x="13421051" y="4923226"/>
                </a:lnTo>
                <a:lnTo>
                  <a:pt x="13394850" y="4966584"/>
                </a:lnTo>
                <a:lnTo>
                  <a:pt x="13367983" y="5009529"/>
                </a:lnTo>
                <a:lnTo>
                  <a:pt x="13340462" y="5052072"/>
                </a:lnTo>
                <a:lnTo>
                  <a:pt x="13312296" y="5094225"/>
                </a:lnTo>
                <a:lnTo>
                  <a:pt x="13283495" y="5136001"/>
                </a:lnTo>
                <a:lnTo>
                  <a:pt x="13254072" y="5177412"/>
                </a:lnTo>
                <a:lnTo>
                  <a:pt x="13221845" y="5216987"/>
                </a:lnTo>
                <a:lnTo>
                  <a:pt x="13186390" y="5251525"/>
                </a:lnTo>
                <a:lnTo>
                  <a:pt x="13148100" y="5281544"/>
                </a:lnTo>
                <a:lnTo>
                  <a:pt x="13107366" y="5307559"/>
                </a:lnTo>
                <a:lnTo>
                  <a:pt x="13064580" y="5330087"/>
                </a:lnTo>
                <a:lnTo>
                  <a:pt x="13020134" y="5349646"/>
                </a:lnTo>
                <a:lnTo>
                  <a:pt x="12974419" y="5366751"/>
                </a:lnTo>
                <a:lnTo>
                  <a:pt x="12927827" y="5381919"/>
                </a:lnTo>
                <a:lnTo>
                  <a:pt x="12880750" y="5395667"/>
                </a:lnTo>
                <a:lnTo>
                  <a:pt x="12833581" y="5408512"/>
                </a:lnTo>
                <a:lnTo>
                  <a:pt x="12783878" y="5421410"/>
                </a:lnTo>
                <a:lnTo>
                  <a:pt x="12733957" y="5433470"/>
                </a:lnTo>
                <a:lnTo>
                  <a:pt x="12683815" y="5444520"/>
                </a:lnTo>
                <a:lnTo>
                  <a:pt x="12633451" y="5454392"/>
                </a:lnTo>
                <a:lnTo>
                  <a:pt x="12582864" y="5462915"/>
                </a:lnTo>
                <a:lnTo>
                  <a:pt x="12532053" y="5469917"/>
                </a:lnTo>
                <a:lnTo>
                  <a:pt x="12481016" y="5475230"/>
                </a:lnTo>
                <a:lnTo>
                  <a:pt x="12429752" y="5478682"/>
                </a:lnTo>
                <a:lnTo>
                  <a:pt x="12378259" y="5480103"/>
                </a:lnTo>
                <a:lnTo>
                  <a:pt x="12326537" y="5479324"/>
                </a:lnTo>
                <a:lnTo>
                  <a:pt x="12274584" y="5476173"/>
                </a:lnTo>
                <a:lnTo>
                  <a:pt x="12251549" y="5456078"/>
                </a:lnTo>
                <a:lnTo>
                  <a:pt x="12228211" y="5449411"/>
                </a:lnTo>
                <a:lnTo>
                  <a:pt x="12204707" y="5456198"/>
                </a:lnTo>
                <a:lnTo>
                  <a:pt x="12181176" y="5476468"/>
                </a:lnTo>
                <a:lnTo>
                  <a:pt x="12078381" y="5471670"/>
                </a:lnTo>
                <a:lnTo>
                  <a:pt x="11975800" y="5469059"/>
                </a:lnTo>
                <a:lnTo>
                  <a:pt x="11873424" y="5468605"/>
                </a:lnTo>
                <a:lnTo>
                  <a:pt x="11771243" y="5470279"/>
                </a:lnTo>
                <a:lnTo>
                  <a:pt x="11669248" y="5474052"/>
                </a:lnTo>
                <a:lnTo>
                  <a:pt x="11567429" y="5479896"/>
                </a:lnTo>
                <a:lnTo>
                  <a:pt x="11465777" y="5487782"/>
                </a:lnTo>
                <a:lnTo>
                  <a:pt x="11364282" y="5497680"/>
                </a:lnTo>
                <a:lnTo>
                  <a:pt x="11262934" y="5509563"/>
                </a:lnTo>
                <a:lnTo>
                  <a:pt x="11161723" y="5523401"/>
                </a:lnTo>
                <a:lnTo>
                  <a:pt x="11060641" y="5539166"/>
                </a:lnTo>
                <a:lnTo>
                  <a:pt x="10959677" y="5556828"/>
                </a:lnTo>
                <a:lnTo>
                  <a:pt x="10858821" y="5576359"/>
                </a:lnTo>
                <a:lnTo>
                  <a:pt x="10758066" y="5597730"/>
                </a:lnTo>
                <a:lnTo>
                  <a:pt x="10707275" y="5607330"/>
                </a:lnTo>
                <a:lnTo>
                  <a:pt x="10655903" y="5614065"/>
                </a:lnTo>
                <a:lnTo>
                  <a:pt x="10604064" y="5618516"/>
                </a:lnTo>
                <a:lnTo>
                  <a:pt x="10551870" y="5621267"/>
                </a:lnTo>
                <a:lnTo>
                  <a:pt x="10394296" y="5625158"/>
                </a:lnTo>
                <a:lnTo>
                  <a:pt x="10341818" y="5626944"/>
                </a:lnTo>
                <a:lnTo>
                  <a:pt x="10289552" y="5629949"/>
                </a:lnTo>
                <a:lnTo>
                  <a:pt x="9987461" y="5649600"/>
                </a:lnTo>
                <a:lnTo>
                  <a:pt x="9634771" y="5667938"/>
                </a:lnTo>
                <a:lnTo>
                  <a:pt x="9281839" y="5681699"/>
                </a:lnTo>
                <a:lnTo>
                  <a:pt x="8878234" y="5692313"/>
                </a:lnTo>
                <a:lnTo>
                  <a:pt x="8524176" y="5697784"/>
                </a:lnTo>
                <a:lnTo>
                  <a:pt x="8421851" y="5700482"/>
                </a:lnTo>
                <a:lnTo>
                  <a:pt x="8319621" y="5704627"/>
                </a:lnTo>
                <a:lnTo>
                  <a:pt x="8217475" y="5710074"/>
                </a:lnTo>
                <a:lnTo>
                  <a:pt x="8064393" y="5720368"/>
                </a:lnTo>
                <a:lnTo>
                  <a:pt x="7860488" y="5737299"/>
                </a:lnTo>
                <a:lnTo>
                  <a:pt x="6190136" y="5904609"/>
                </a:lnTo>
                <a:lnTo>
                  <a:pt x="5788123" y="5949389"/>
                </a:lnTo>
                <a:lnTo>
                  <a:pt x="5436771" y="5992415"/>
                </a:lnTo>
                <a:lnTo>
                  <a:pt x="5386582" y="5997512"/>
                </a:lnTo>
                <a:lnTo>
                  <a:pt x="5336421" y="6001771"/>
                </a:lnTo>
                <a:lnTo>
                  <a:pt x="5286286" y="6005257"/>
                </a:lnTo>
                <a:lnTo>
                  <a:pt x="5236172" y="6008040"/>
                </a:lnTo>
                <a:lnTo>
                  <a:pt x="5136001" y="6011766"/>
                </a:lnTo>
                <a:lnTo>
                  <a:pt x="5035882" y="6013492"/>
                </a:lnTo>
                <a:lnTo>
                  <a:pt x="4885752" y="6013513"/>
                </a:lnTo>
                <a:lnTo>
                  <a:pt x="4484239" y="6010710"/>
                </a:lnTo>
                <a:lnTo>
                  <a:pt x="4182489" y="6012409"/>
                </a:lnTo>
                <a:lnTo>
                  <a:pt x="3880949" y="6017877"/>
                </a:lnTo>
                <a:lnTo>
                  <a:pt x="3579585" y="6027257"/>
                </a:lnTo>
                <a:lnTo>
                  <a:pt x="3278361" y="6040695"/>
                </a:lnTo>
                <a:lnTo>
                  <a:pt x="3027423" y="6055096"/>
                </a:lnTo>
                <a:lnTo>
                  <a:pt x="2776538" y="6072498"/>
                </a:lnTo>
                <a:lnTo>
                  <a:pt x="2525685" y="6092986"/>
                </a:lnTo>
                <a:lnTo>
                  <a:pt x="2324746" y="6111148"/>
                </a:lnTo>
                <a:lnTo>
                  <a:pt x="2274381" y="6114573"/>
                </a:lnTo>
                <a:lnTo>
                  <a:pt x="2224095" y="6117059"/>
                </a:lnTo>
                <a:lnTo>
                  <a:pt x="2173896" y="6118601"/>
                </a:lnTo>
                <a:lnTo>
                  <a:pt x="2123793" y="6119191"/>
                </a:lnTo>
                <a:close/>
              </a:path>
            </a:pathLst>
          </a:custGeom>
          <a:solidFill>
            <a:srgbClr val="D5E778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2353" y="523220"/>
            <a:ext cx="6590380" cy="1318631"/>
          </a:xfrm>
          <a:prstGeom prst="rect">
            <a:avLst/>
          </a:prstGeom>
        </p:spPr>
        <p:txBody>
          <a:bodyPr vert="horz" wrap="square" lIns="0" tIns="6350" rIns="0" bIns="0" rtlCol="0" anchor="t">
            <a:spAutoFit/>
          </a:bodyPr>
          <a:lstStyle/>
          <a:p>
            <a:pPr marL="541020" marR="2540" indent="-534988">
              <a:lnSpc>
                <a:spcPct val="116199"/>
              </a:lnSpc>
              <a:spcBef>
                <a:spcPts val="50"/>
              </a:spcBef>
            </a:pPr>
            <a:r>
              <a:rPr sz="3850" spc="-153" dirty="0"/>
              <a:t>how</a:t>
            </a:r>
            <a:r>
              <a:rPr sz="3850" spc="-60" dirty="0"/>
              <a:t> </a:t>
            </a:r>
            <a:r>
              <a:rPr sz="3850" spc="180" dirty="0"/>
              <a:t>can</a:t>
            </a:r>
            <a:r>
              <a:rPr sz="3850" spc="-57" dirty="0"/>
              <a:t> </a:t>
            </a:r>
            <a:r>
              <a:rPr sz="3850" spc="-198" dirty="0"/>
              <a:t>we</a:t>
            </a:r>
            <a:r>
              <a:rPr sz="3850" spc="-57" dirty="0"/>
              <a:t> </a:t>
            </a:r>
            <a:r>
              <a:rPr sz="3850" spc="-20" dirty="0"/>
              <a:t>use</a:t>
            </a:r>
            <a:r>
              <a:rPr sz="3850" spc="-57" dirty="0"/>
              <a:t> </a:t>
            </a:r>
            <a:r>
              <a:rPr sz="3850" spc="125" dirty="0"/>
              <a:t>ai </a:t>
            </a:r>
            <a:r>
              <a:rPr sz="3850" spc="-1195" dirty="0"/>
              <a:t> </a:t>
            </a:r>
            <a:r>
              <a:rPr sz="3850" spc="163" dirty="0"/>
              <a:t>responsibly?</a:t>
            </a:r>
            <a:endParaRPr sz="3850" dirty="0"/>
          </a:p>
        </p:txBody>
      </p:sp>
      <p:grpSp>
        <p:nvGrpSpPr>
          <p:cNvPr id="5" name="object 5"/>
          <p:cNvGrpSpPr/>
          <p:nvPr/>
        </p:nvGrpSpPr>
        <p:grpSpPr>
          <a:xfrm>
            <a:off x="0" y="285752"/>
            <a:ext cx="7075167" cy="4167746"/>
            <a:chOff x="0" y="3"/>
            <a:chExt cx="14150334" cy="8335492"/>
          </a:xfrm>
        </p:grpSpPr>
        <p:sp>
          <p:nvSpPr>
            <p:cNvPr id="8" name="object 8"/>
            <p:cNvSpPr/>
            <p:nvPr/>
          </p:nvSpPr>
          <p:spPr>
            <a:xfrm>
              <a:off x="9190349" y="4901029"/>
              <a:ext cx="4959985" cy="1385570"/>
            </a:xfrm>
            <a:custGeom>
              <a:avLst/>
              <a:gdLst/>
              <a:ahLst/>
              <a:cxnLst/>
              <a:rect l="l" t="t" r="r" b="b"/>
              <a:pathLst>
                <a:path w="4959984" h="1385570">
                  <a:moveTo>
                    <a:pt x="4635555" y="1385092"/>
                  </a:moveTo>
                  <a:lnTo>
                    <a:pt x="323845" y="1385092"/>
                  </a:lnTo>
                  <a:lnTo>
                    <a:pt x="272882" y="1381059"/>
                  </a:lnTo>
                  <a:lnTo>
                    <a:pt x="223629" y="1369196"/>
                  </a:lnTo>
                  <a:lnTo>
                    <a:pt x="176960" y="1349865"/>
                  </a:lnTo>
                  <a:lnTo>
                    <a:pt x="133744" y="1323426"/>
                  </a:lnTo>
                  <a:lnTo>
                    <a:pt x="94852" y="1290239"/>
                  </a:lnTo>
                  <a:lnTo>
                    <a:pt x="61666" y="1251348"/>
                  </a:lnTo>
                  <a:lnTo>
                    <a:pt x="35227" y="1208132"/>
                  </a:lnTo>
                  <a:lnTo>
                    <a:pt x="15896" y="1161463"/>
                  </a:lnTo>
                  <a:lnTo>
                    <a:pt x="4033" y="1112210"/>
                  </a:lnTo>
                  <a:lnTo>
                    <a:pt x="0" y="1061249"/>
                  </a:lnTo>
                  <a:lnTo>
                    <a:pt x="0" y="323843"/>
                  </a:lnTo>
                  <a:lnTo>
                    <a:pt x="4033" y="272882"/>
                  </a:lnTo>
                  <a:lnTo>
                    <a:pt x="15896" y="223629"/>
                  </a:lnTo>
                  <a:lnTo>
                    <a:pt x="35227" y="176960"/>
                  </a:lnTo>
                  <a:lnTo>
                    <a:pt x="61666" y="133745"/>
                  </a:lnTo>
                  <a:lnTo>
                    <a:pt x="94852" y="94853"/>
                  </a:lnTo>
                  <a:lnTo>
                    <a:pt x="133744" y="61666"/>
                  </a:lnTo>
                  <a:lnTo>
                    <a:pt x="176960" y="35228"/>
                  </a:lnTo>
                  <a:lnTo>
                    <a:pt x="223629" y="15897"/>
                  </a:lnTo>
                  <a:lnTo>
                    <a:pt x="272882" y="4034"/>
                  </a:lnTo>
                  <a:lnTo>
                    <a:pt x="323849" y="0"/>
                  </a:lnTo>
                  <a:lnTo>
                    <a:pt x="4635551" y="0"/>
                  </a:lnTo>
                  <a:lnTo>
                    <a:pt x="4686518" y="4034"/>
                  </a:lnTo>
                  <a:lnTo>
                    <a:pt x="4735771" y="15897"/>
                  </a:lnTo>
                  <a:lnTo>
                    <a:pt x="4782440" y="35228"/>
                  </a:lnTo>
                  <a:lnTo>
                    <a:pt x="4825655" y="61666"/>
                  </a:lnTo>
                  <a:lnTo>
                    <a:pt x="4864547" y="94853"/>
                  </a:lnTo>
                  <a:lnTo>
                    <a:pt x="4897734" y="133745"/>
                  </a:lnTo>
                  <a:lnTo>
                    <a:pt x="4924173" y="176960"/>
                  </a:lnTo>
                  <a:lnTo>
                    <a:pt x="4943504" y="223629"/>
                  </a:lnTo>
                  <a:lnTo>
                    <a:pt x="4955367" y="272882"/>
                  </a:lnTo>
                  <a:lnTo>
                    <a:pt x="4959401" y="323843"/>
                  </a:lnTo>
                  <a:lnTo>
                    <a:pt x="4959401" y="1061249"/>
                  </a:lnTo>
                  <a:lnTo>
                    <a:pt x="4955367" y="1112210"/>
                  </a:lnTo>
                  <a:lnTo>
                    <a:pt x="4943504" y="1161463"/>
                  </a:lnTo>
                  <a:lnTo>
                    <a:pt x="4924173" y="1208132"/>
                  </a:lnTo>
                  <a:lnTo>
                    <a:pt x="4897734" y="1251348"/>
                  </a:lnTo>
                  <a:lnTo>
                    <a:pt x="4864547" y="1290239"/>
                  </a:lnTo>
                  <a:lnTo>
                    <a:pt x="4825655" y="1323426"/>
                  </a:lnTo>
                  <a:lnTo>
                    <a:pt x="4782440" y="1349865"/>
                  </a:lnTo>
                  <a:lnTo>
                    <a:pt x="4735771" y="1369196"/>
                  </a:lnTo>
                  <a:lnTo>
                    <a:pt x="4686518" y="1381059"/>
                  </a:lnTo>
                  <a:lnTo>
                    <a:pt x="4635555" y="1385092"/>
                  </a:lnTo>
                  <a:close/>
                </a:path>
              </a:pathLst>
            </a:custGeom>
            <a:solidFill>
              <a:srgbClr val="FAE6E3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9" name="object 9"/>
            <p:cNvSpPr/>
            <p:nvPr/>
          </p:nvSpPr>
          <p:spPr>
            <a:xfrm>
              <a:off x="9190525" y="4964374"/>
              <a:ext cx="4867275" cy="1318260"/>
            </a:xfrm>
            <a:custGeom>
              <a:avLst/>
              <a:gdLst/>
              <a:ahLst/>
              <a:cxnLst/>
              <a:rect l="l" t="t" r="r" b="b"/>
              <a:pathLst>
                <a:path w="4867275" h="1318260">
                  <a:moveTo>
                    <a:pt x="4867265" y="1223197"/>
                  </a:moveTo>
                  <a:lnTo>
                    <a:pt x="4842439" y="1244309"/>
                  </a:lnTo>
                </a:path>
                <a:path w="4867275" h="1318260">
                  <a:moveTo>
                    <a:pt x="4828351" y="1256289"/>
                  </a:moveTo>
                  <a:lnTo>
                    <a:pt x="4785112" y="1282652"/>
                  </a:lnTo>
                  <a:lnTo>
                    <a:pt x="4738417" y="1301927"/>
                  </a:lnTo>
                  <a:lnTo>
                    <a:pt x="4689136" y="1313756"/>
                  </a:lnTo>
                  <a:lnTo>
                    <a:pt x="4638141" y="1317779"/>
                  </a:lnTo>
                  <a:lnTo>
                    <a:pt x="324030" y="1317779"/>
                  </a:lnTo>
                  <a:lnTo>
                    <a:pt x="273035" y="1313756"/>
                  </a:lnTo>
                  <a:lnTo>
                    <a:pt x="223754" y="1301927"/>
                  </a:lnTo>
                  <a:lnTo>
                    <a:pt x="177059" y="1282652"/>
                  </a:lnTo>
                  <a:lnTo>
                    <a:pt x="133820" y="1256289"/>
                  </a:lnTo>
                  <a:lnTo>
                    <a:pt x="94906" y="1223197"/>
                  </a:lnTo>
                  <a:lnTo>
                    <a:pt x="61701" y="1184417"/>
                  </a:lnTo>
                  <a:lnTo>
                    <a:pt x="35247" y="1141325"/>
                  </a:lnTo>
                  <a:lnTo>
                    <a:pt x="15906" y="1094790"/>
                  </a:lnTo>
                  <a:lnTo>
                    <a:pt x="4036" y="1045678"/>
                  </a:lnTo>
                  <a:lnTo>
                    <a:pt x="0" y="994857"/>
                  </a:lnTo>
                  <a:lnTo>
                    <a:pt x="0" y="259576"/>
                  </a:lnTo>
                  <a:lnTo>
                    <a:pt x="4036" y="208755"/>
                  </a:lnTo>
                  <a:lnTo>
                    <a:pt x="15906" y="159643"/>
                  </a:lnTo>
                  <a:lnTo>
                    <a:pt x="35247" y="113108"/>
                  </a:lnTo>
                  <a:lnTo>
                    <a:pt x="61701" y="70016"/>
                  </a:lnTo>
                  <a:lnTo>
                    <a:pt x="94906" y="31236"/>
                  </a:lnTo>
                  <a:lnTo>
                    <a:pt x="131638" y="0"/>
                  </a:lnTo>
                </a:path>
              </a:pathLst>
            </a:custGeom>
            <a:ln w="380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251587" y="6906512"/>
              <a:ext cx="4721225" cy="1425575"/>
            </a:xfrm>
            <a:custGeom>
              <a:avLst/>
              <a:gdLst/>
              <a:ahLst/>
              <a:cxnLst/>
              <a:rect l="l" t="t" r="r" b="b"/>
              <a:pathLst>
                <a:path w="4721225" h="1425575">
                  <a:moveTo>
                    <a:pt x="4397263" y="1425162"/>
                  </a:moveTo>
                  <a:lnTo>
                    <a:pt x="323845" y="1425162"/>
                  </a:lnTo>
                  <a:lnTo>
                    <a:pt x="272881" y="1421128"/>
                  </a:lnTo>
                  <a:lnTo>
                    <a:pt x="223628" y="1409265"/>
                  </a:lnTo>
                  <a:lnTo>
                    <a:pt x="176959" y="1389934"/>
                  </a:lnTo>
                  <a:lnTo>
                    <a:pt x="133743" y="1363495"/>
                  </a:lnTo>
                  <a:lnTo>
                    <a:pt x="94851" y="1330308"/>
                  </a:lnTo>
                  <a:lnTo>
                    <a:pt x="61665" y="1291417"/>
                  </a:lnTo>
                  <a:lnTo>
                    <a:pt x="35226" y="1248201"/>
                  </a:lnTo>
                  <a:lnTo>
                    <a:pt x="15895" y="1201532"/>
                  </a:lnTo>
                  <a:lnTo>
                    <a:pt x="4032" y="1152279"/>
                  </a:lnTo>
                  <a:lnTo>
                    <a:pt x="0" y="1101331"/>
                  </a:lnTo>
                  <a:lnTo>
                    <a:pt x="0" y="323830"/>
                  </a:lnTo>
                  <a:lnTo>
                    <a:pt x="4032" y="272882"/>
                  </a:lnTo>
                  <a:lnTo>
                    <a:pt x="15895" y="223629"/>
                  </a:lnTo>
                  <a:lnTo>
                    <a:pt x="35226" y="176960"/>
                  </a:lnTo>
                  <a:lnTo>
                    <a:pt x="61665" y="133745"/>
                  </a:lnTo>
                  <a:lnTo>
                    <a:pt x="94851" y="94853"/>
                  </a:lnTo>
                  <a:lnTo>
                    <a:pt x="133743" y="61666"/>
                  </a:lnTo>
                  <a:lnTo>
                    <a:pt x="176959" y="35228"/>
                  </a:lnTo>
                  <a:lnTo>
                    <a:pt x="223628" y="15897"/>
                  </a:lnTo>
                  <a:lnTo>
                    <a:pt x="272881" y="4034"/>
                  </a:lnTo>
                  <a:lnTo>
                    <a:pt x="323848" y="0"/>
                  </a:lnTo>
                  <a:lnTo>
                    <a:pt x="4397261" y="0"/>
                  </a:lnTo>
                  <a:lnTo>
                    <a:pt x="4448227" y="4034"/>
                  </a:lnTo>
                  <a:lnTo>
                    <a:pt x="4497480" y="15897"/>
                  </a:lnTo>
                  <a:lnTo>
                    <a:pt x="4544149" y="35228"/>
                  </a:lnTo>
                  <a:lnTo>
                    <a:pt x="4587365" y="61666"/>
                  </a:lnTo>
                  <a:lnTo>
                    <a:pt x="4626257" y="94853"/>
                  </a:lnTo>
                  <a:lnTo>
                    <a:pt x="4659443" y="133745"/>
                  </a:lnTo>
                  <a:lnTo>
                    <a:pt x="4685882" y="176960"/>
                  </a:lnTo>
                  <a:lnTo>
                    <a:pt x="4705214" y="223629"/>
                  </a:lnTo>
                  <a:lnTo>
                    <a:pt x="4717076" y="272882"/>
                  </a:lnTo>
                  <a:lnTo>
                    <a:pt x="4721109" y="323830"/>
                  </a:lnTo>
                  <a:lnTo>
                    <a:pt x="4721109" y="1101331"/>
                  </a:lnTo>
                  <a:lnTo>
                    <a:pt x="4717076" y="1152279"/>
                  </a:lnTo>
                  <a:lnTo>
                    <a:pt x="4705214" y="1201532"/>
                  </a:lnTo>
                  <a:lnTo>
                    <a:pt x="4685882" y="1248201"/>
                  </a:lnTo>
                  <a:lnTo>
                    <a:pt x="4659443" y="1291417"/>
                  </a:lnTo>
                  <a:lnTo>
                    <a:pt x="4626257" y="1330308"/>
                  </a:lnTo>
                  <a:lnTo>
                    <a:pt x="4587365" y="1363495"/>
                  </a:lnTo>
                  <a:lnTo>
                    <a:pt x="4544149" y="1389934"/>
                  </a:lnTo>
                  <a:lnTo>
                    <a:pt x="4497480" y="1409265"/>
                  </a:lnTo>
                  <a:lnTo>
                    <a:pt x="4448227" y="1421128"/>
                  </a:lnTo>
                  <a:lnTo>
                    <a:pt x="4397263" y="1425162"/>
                  </a:lnTo>
                  <a:close/>
                </a:path>
              </a:pathLst>
            </a:custGeom>
            <a:solidFill>
              <a:srgbClr val="FAE6E3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524793" y="6910555"/>
              <a:ext cx="4451350" cy="1424940"/>
            </a:xfrm>
            <a:custGeom>
              <a:avLst/>
              <a:gdLst/>
              <a:ahLst/>
              <a:cxnLst/>
              <a:rect l="l" t="t" r="r" b="b"/>
              <a:pathLst>
                <a:path w="4451350" h="1424940">
                  <a:moveTo>
                    <a:pt x="4177984" y="0"/>
                  </a:moveTo>
                  <a:lnTo>
                    <a:pt x="4213876" y="8660"/>
                  </a:lnTo>
                </a:path>
                <a:path w="4451350" h="1424940">
                  <a:moveTo>
                    <a:pt x="4227268" y="11892"/>
                  </a:moveTo>
                  <a:lnTo>
                    <a:pt x="4254234" y="23083"/>
                  </a:lnTo>
                </a:path>
                <a:path w="4451350" h="1424940">
                  <a:moveTo>
                    <a:pt x="4273966" y="31272"/>
                  </a:moveTo>
                  <a:lnTo>
                    <a:pt x="4282712" y="36632"/>
                  </a:lnTo>
                </a:path>
                <a:path w="4451350" h="1424940">
                  <a:moveTo>
                    <a:pt x="4334450" y="72517"/>
                  </a:moveTo>
                  <a:lnTo>
                    <a:pt x="4389333" y="130037"/>
                  </a:lnTo>
                  <a:lnTo>
                    <a:pt x="4415788" y="173361"/>
                  </a:lnTo>
                  <a:lnTo>
                    <a:pt x="4435131" y="220148"/>
                  </a:lnTo>
                  <a:lnTo>
                    <a:pt x="4447002" y="269525"/>
                  </a:lnTo>
                  <a:lnTo>
                    <a:pt x="4451039" y="320620"/>
                  </a:lnTo>
                  <a:lnTo>
                    <a:pt x="4451039" y="1100040"/>
                  </a:lnTo>
                  <a:lnTo>
                    <a:pt x="4447002" y="1151135"/>
                  </a:lnTo>
                  <a:lnTo>
                    <a:pt x="4435131" y="1200512"/>
                  </a:lnTo>
                  <a:lnTo>
                    <a:pt x="4415788" y="1247299"/>
                  </a:lnTo>
                  <a:lnTo>
                    <a:pt x="4389333" y="1290623"/>
                  </a:lnTo>
                  <a:lnTo>
                    <a:pt x="4356125" y="1329613"/>
                  </a:lnTo>
                  <a:lnTo>
                    <a:pt x="4317209" y="1362883"/>
                  </a:lnTo>
                  <a:lnTo>
                    <a:pt x="4273966" y="1389388"/>
                  </a:lnTo>
                  <a:lnTo>
                    <a:pt x="4227268" y="1408768"/>
                  </a:lnTo>
                  <a:lnTo>
                    <a:pt x="4177983" y="1420660"/>
                  </a:lnTo>
                  <a:lnTo>
                    <a:pt x="4126984" y="1424705"/>
                  </a:lnTo>
                  <a:lnTo>
                    <a:pt x="50999" y="1424705"/>
                  </a:lnTo>
                  <a:lnTo>
                    <a:pt x="0" y="1420660"/>
                  </a:lnTo>
                </a:path>
              </a:pathLst>
            </a:custGeom>
            <a:ln w="381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"/>
              <a:ext cx="4624705" cy="5120640"/>
            </a:xfrm>
            <a:custGeom>
              <a:avLst/>
              <a:gdLst/>
              <a:ahLst/>
              <a:cxnLst/>
              <a:rect l="l" t="t" r="r" b="b"/>
              <a:pathLst>
                <a:path w="4624705" h="5120640">
                  <a:moveTo>
                    <a:pt x="0" y="5105405"/>
                  </a:moveTo>
                  <a:lnTo>
                    <a:pt x="0" y="0"/>
                  </a:lnTo>
                  <a:lnTo>
                    <a:pt x="27881" y="0"/>
                  </a:lnTo>
                  <a:lnTo>
                    <a:pt x="27881" y="5105383"/>
                  </a:lnTo>
                  <a:lnTo>
                    <a:pt x="0" y="5105405"/>
                  </a:lnTo>
                  <a:close/>
                </a:path>
                <a:path w="4624705" h="5120640">
                  <a:moveTo>
                    <a:pt x="27881" y="5105383"/>
                  </a:moveTo>
                  <a:lnTo>
                    <a:pt x="27881" y="0"/>
                  </a:lnTo>
                  <a:lnTo>
                    <a:pt x="1068224" y="0"/>
                  </a:lnTo>
                  <a:lnTo>
                    <a:pt x="246159" y="4150129"/>
                  </a:lnTo>
                  <a:lnTo>
                    <a:pt x="29291" y="5105382"/>
                  </a:lnTo>
                  <a:lnTo>
                    <a:pt x="27881" y="5105383"/>
                  </a:lnTo>
                  <a:close/>
                </a:path>
                <a:path w="4624705" h="5120640">
                  <a:moveTo>
                    <a:pt x="28312" y="5109698"/>
                  </a:moveTo>
                  <a:lnTo>
                    <a:pt x="246159" y="4150129"/>
                  </a:lnTo>
                  <a:lnTo>
                    <a:pt x="1068224" y="0"/>
                  </a:lnTo>
                  <a:lnTo>
                    <a:pt x="4624608" y="0"/>
                  </a:lnTo>
                  <a:lnTo>
                    <a:pt x="4606134" y="36528"/>
                  </a:lnTo>
                  <a:lnTo>
                    <a:pt x="4586604" y="77159"/>
                  </a:lnTo>
                  <a:lnTo>
                    <a:pt x="4567599" y="118626"/>
                  </a:lnTo>
                  <a:lnTo>
                    <a:pt x="4549072" y="160873"/>
                  </a:lnTo>
                  <a:lnTo>
                    <a:pt x="4530978" y="203846"/>
                  </a:lnTo>
                  <a:lnTo>
                    <a:pt x="4513272" y="247490"/>
                  </a:lnTo>
                  <a:lnTo>
                    <a:pt x="4495910" y="291750"/>
                  </a:lnTo>
                  <a:lnTo>
                    <a:pt x="4478845" y="336571"/>
                  </a:lnTo>
                  <a:lnTo>
                    <a:pt x="4462032" y="381899"/>
                  </a:lnTo>
                  <a:lnTo>
                    <a:pt x="4445427" y="427678"/>
                  </a:lnTo>
                  <a:lnTo>
                    <a:pt x="4428984" y="473853"/>
                  </a:lnTo>
                  <a:lnTo>
                    <a:pt x="4412657" y="520370"/>
                  </a:lnTo>
                  <a:lnTo>
                    <a:pt x="4396401" y="567175"/>
                  </a:lnTo>
                  <a:lnTo>
                    <a:pt x="4347610" y="708761"/>
                  </a:lnTo>
                  <a:lnTo>
                    <a:pt x="4331187" y="756164"/>
                  </a:lnTo>
                  <a:lnTo>
                    <a:pt x="4314609" y="803580"/>
                  </a:lnTo>
                  <a:lnTo>
                    <a:pt x="4297831" y="850954"/>
                  </a:lnTo>
                  <a:lnTo>
                    <a:pt x="4280808" y="898231"/>
                  </a:lnTo>
                  <a:lnTo>
                    <a:pt x="4263494" y="945356"/>
                  </a:lnTo>
                  <a:lnTo>
                    <a:pt x="4245844" y="992275"/>
                  </a:lnTo>
                  <a:lnTo>
                    <a:pt x="4227813" y="1038932"/>
                  </a:lnTo>
                  <a:lnTo>
                    <a:pt x="4209355" y="1085272"/>
                  </a:lnTo>
                  <a:lnTo>
                    <a:pt x="4190425" y="1131241"/>
                  </a:lnTo>
                  <a:lnTo>
                    <a:pt x="4170979" y="1176784"/>
                  </a:lnTo>
                  <a:lnTo>
                    <a:pt x="4150970" y="1221846"/>
                  </a:lnTo>
                  <a:lnTo>
                    <a:pt x="4130353" y="1266372"/>
                  </a:lnTo>
                  <a:lnTo>
                    <a:pt x="4109084" y="1310307"/>
                  </a:lnTo>
                  <a:lnTo>
                    <a:pt x="4087117" y="1353597"/>
                  </a:lnTo>
                  <a:lnTo>
                    <a:pt x="4064406" y="1396186"/>
                  </a:lnTo>
                  <a:lnTo>
                    <a:pt x="4040907" y="1438020"/>
                  </a:lnTo>
                  <a:lnTo>
                    <a:pt x="4016574" y="1479044"/>
                  </a:lnTo>
                  <a:lnTo>
                    <a:pt x="3991362" y="1519203"/>
                  </a:lnTo>
                  <a:lnTo>
                    <a:pt x="3965226" y="1558443"/>
                  </a:lnTo>
                  <a:lnTo>
                    <a:pt x="3938120" y="1596707"/>
                  </a:lnTo>
                  <a:lnTo>
                    <a:pt x="3909999" y="1633942"/>
                  </a:lnTo>
                  <a:lnTo>
                    <a:pt x="3880818" y="1670093"/>
                  </a:lnTo>
                  <a:lnTo>
                    <a:pt x="3850531" y="1705105"/>
                  </a:lnTo>
                  <a:lnTo>
                    <a:pt x="3819094" y="1738922"/>
                  </a:lnTo>
                  <a:lnTo>
                    <a:pt x="3786462" y="1771491"/>
                  </a:lnTo>
                  <a:lnTo>
                    <a:pt x="3752587" y="1802755"/>
                  </a:lnTo>
                  <a:lnTo>
                    <a:pt x="3717427" y="1832662"/>
                  </a:lnTo>
                  <a:lnTo>
                    <a:pt x="3678456" y="1863389"/>
                  </a:lnTo>
                  <a:lnTo>
                    <a:pt x="3639163" y="1892341"/>
                  </a:lnTo>
                  <a:lnTo>
                    <a:pt x="3599561" y="1919599"/>
                  </a:lnTo>
                  <a:lnTo>
                    <a:pt x="3559667" y="1945246"/>
                  </a:lnTo>
                  <a:lnTo>
                    <a:pt x="3519495" y="1969364"/>
                  </a:lnTo>
                  <a:lnTo>
                    <a:pt x="3479063" y="1992036"/>
                  </a:lnTo>
                  <a:lnTo>
                    <a:pt x="3438384" y="2013343"/>
                  </a:lnTo>
                  <a:lnTo>
                    <a:pt x="3397475" y="2033368"/>
                  </a:lnTo>
                  <a:lnTo>
                    <a:pt x="3356351" y="2052193"/>
                  </a:lnTo>
                  <a:lnTo>
                    <a:pt x="3315028" y="2069901"/>
                  </a:lnTo>
                  <a:lnTo>
                    <a:pt x="3273521" y="2086573"/>
                  </a:lnTo>
                  <a:lnTo>
                    <a:pt x="3231845" y="2102292"/>
                  </a:lnTo>
                  <a:lnTo>
                    <a:pt x="3190016" y="2117140"/>
                  </a:lnTo>
                  <a:lnTo>
                    <a:pt x="3148050" y="2131200"/>
                  </a:lnTo>
                  <a:lnTo>
                    <a:pt x="3105961" y="2144554"/>
                  </a:lnTo>
                  <a:lnTo>
                    <a:pt x="3063766" y="2157283"/>
                  </a:lnTo>
                  <a:lnTo>
                    <a:pt x="3021480" y="2169471"/>
                  </a:lnTo>
                  <a:lnTo>
                    <a:pt x="2936697" y="2192550"/>
                  </a:lnTo>
                  <a:lnTo>
                    <a:pt x="2639366" y="2268353"/>
                  </a:lnTo>
                  <a:lnTo>
                    <a:pt x="2554756" y="2291305"/>
                  </a:lnTo>
                  <a:lnTo>
                    <a:pt x="2512586" y="2303408"/>
                  </a:lnTo>
                  <a:lnTo>
                    <a:pt x="2470526" y="2316038"/>
                  </a:lnTo>
                  <a:lnTo>
                    <a:pt x="2428592" y="2329278"/>
                  </a:lnTo>
                  <a:lnTo>
                    <a:pt x="2386799" y="2343211"/>
                  </a:lnTo>
                  <a:lnTo>
                    <a:pt x="2345163" y="2357918"/>
                  </a:lnTo>
                  <a:lnTo>
                    <a:pt x="2303700" y="2373481"/>
                  </a:lnTo>
                  <a:lnTo>
                    <a:pt x="2262424" y="2389983"/>
                  </a:lnTo>
                  <a:lnTo>
                    <a:pt x="2221351" y="2407507"/>
                  </a:lnTo>
                  <a:lnTo>
                    <a:pt x="2180497" y="2426134"/>
                  </a:lnTo>
                  <a:lnTo>
                    <a:pt x="2139877" y="2445947"/>
                  </a:lnTo>
                  <a:lnTo>
                    <a:pt x="2099507" y="2467027"/>
                  </a:lnTo>
                  <a:lnTo>
                    <a:pt x="2059403" y="2489458"/>
                  </a:lnTo>
                  <a:lnTo>
                    <a:pt x="2019579" y="2513322"/>
                  </a:lnTo>
                  <a:lnTo>
                    <a:pt x="1980051" y="2538700"/>
                  </a:lnTo>
                  <a:lnTo>
                    <a:pt x="1940835" y="2565675"/>
                  </a:lnTo>
                  <a:lnTo>
                    <a:pt x="1901946" y="2594329"/>
                  </a:lnTo>
                  <a:lnTo>
                    <a:pt x="1863399" y="2624745"/>
                  </a:lnTo>
                  <a:lnTo>
                    <a:pt x="1825211" y="2657005"/>
                  </a:lnTo>
                  <a:lnTo>
                    <a:pt x="1787397" y="2691191"/>
                  </a:lnTo>
                  <a:lnTo>
                    <a:pt x="1749971" y="2727385"/>
                  </a:lnTo>
                  <a:lnTo>
                    <a:pt x="1715055" y="2763565"/>
                  </a:lnTo>
                  <a:lnTo>
                    <a:pt x="1681737" y="2800605"/>
                  </a:lnTo>
                  <a:lnTo>
                    <a:pt x="1649951" y="2838464"/>
                  </a:lnTo>
                  <a:lnTo>
                    <a:pt x="1619632" y="2877099"/>
                  </a:lnTo>
                  <a:lnTo>
                    <a:pt x="1590717" y="2916471"/>
                  </a:lnTo>
                  <a:lnTo>
                    <a:pt x="1563140" y="2956536"/>
                  </a:lnTo>
                  <a:lnTo>
                    <a:pt x="1536835" y="2997255"/>
                  </a:lnTo>
                  <a:lnTo>
                    <a:pt x="1511738" y="3038585"/>
                  </a:lnTo>
                  <a:lnTo>
                    <a:pt x="1487785" y="3080485"/>
                  </a:lnTo>
                  <a:lnTo>
                    <a:pt x="1464909" y="3122915"/>
                  </a:lnTo>
                  <a:lnTo>
                    <a:pt x="1443047" y="3165832"/>
                  </a:lnTo>
                  <a:lnTo>
                    <a:pt x="1422133" y="3209194"/>
                  </a:lnTo>
                  <a:lnTo>
                    <a:pt x="1402102" y="3252962"/>
                  </a:lnTo>
                  <a:lnTo>
                    <a:pt x="1382890" y="3297093"/>
                  </a:lnTo>
                  <a:lnTo>
                    <a:pt x="1364431" y="3341546"/>
                  </a:lnTo>
                  <a:lnTo>
                    <a:pt x="1346661" y="3386280"/>
                  </a:lnTo>
                  <a:lnTo>
                    <a:pt x="1329514" y="3431252"/>
                  </a:lnTo>
                  <a:lnTo>
                    <a:pt x="1312926" y="3476423"/>
                  </a:lnTo>
                  <a:lnTo>
                    <a:pt x="1296831" y="3521750"/>
                  </a:lnTo>
                  <a:lnTo>
                    <a:pt x="1281166" y="3567193"/>
                  </a:lnTo>
                  <a:lnTo>
                    <a:pt x="1265864" y="3612709"/>
                  </a:lnTo>
                  <a:lnTo>
                    <a:pt x="1250861" y="3658258"/>
                  </a:lnTo>
                  <a:lnTo>
                    <a:pt x="1236092" y="3703797"/>
                  </a:lnTo>
                  <a:lnTo>
                    <a:pt x="1221492" y="3749286"/>
                  </a:lnTo>
                  <a:lnTo>
                    <a:pt x="1192540" y="3839948"/>
                  </a:lnTo>
                  <a:lnTo>
                    <a:pt x="1178058" y="3885038"/>
                  </a:lnTo>
                  <a:lnTo>
                    <a:pt x="1163485" y="3929913"/>
                  </a:lnTo>
                  <a:lnTo>
                    <a:pt x="1148756" y="3974530"/>
                  </a:lnTo>
                  <a:lnTo>
                    <a:pt x="1133807" y="4018848"/>
                  </a:lnTo>
                  <a:lnTo>
                    <a:pt x="1118572" y="4062827"/>
                  </a:lnTo>
                  <a:lnTo>
                    <a:pt x="1102987" y="4106424"/>
                  </a:lnTo>
                  <a:lnTo>
                    <a:pt x="1086986" y="4149598"/>
                  </a:lnTo>
                  <a:lnTo>
                    <a:pt x="1070505" y="4192309"/>
                  </a:lnTo>
                  <a:lnTo>
                    <a:pt x="1053479" y="4234514"/>
                  </a:lnTo>
                  <a:lnTo>
                    <a:pt x="1035843" y="4276172"/>
                  </a:lnTo>
                  <a:lnTo>
                    <a:pt x="1017531" y="4317242"/>
                  </a:lnTo>
                  <a:lnTo>
                    <a:pt x="998480" y="4357683"/>
                  </a:lnTo>
                  <a:lnTo>
                    <a:pt x="978624" y="4397453"/>
                  </a:lnTo>
                  <a:lnTo>
                    <a:pt x="957897" y="4436510"/>
                  </a:lnTo>
                  <a:lnTo>
                    <a:pt x="936236" y="4474814"/>
                  </a:lnTo>
                  <a:lnTo>
                    <a:pt x="913575" y="4512323"/>
                  </a:lnTo>
                  <a:lnTo>
                    <a:pt x="889849" y="4548995"/>
                  </a:lnTo>
                  <a:lnTo>
                    <a:pt x="864994" y="4584790"/>
                  </a:lnTo>
                  <a:lnTo>
                    <a:pt x="838944" y="4619665"/>
                  </a:lnTo>
                  <a:lnTo>
                    <a:pt x="811635" y="4653580"/>
                  </a:lnTo>
                  <a:lnTo>
                    <a:pt x="783001" y="4686494"/>
                  </a:lnTo>
                  <a:lnTo>
                    <a:pt x="752978" y="4718364"/>
                  </a:lnTo>
                  <a:lnTo>
                    <a:pt x="721500" y="4749149"/>
                  </a:lnTo>
                  <a:lnTo>
                    <a:pt x="688503" y="4778808"/>
                  </a:lnTo>
                  <a:lnTo>
                    <a:pt x="475917" y="4926478"/>
                  </a:lnTo>
                  <a:lnTo>
                    <a:pt x="260980" y="5029604"/>
                  </a:lnTo>
                  <a:lnTo>
                    <a:pt x="94649" y="5090086"/>
                  </a:lnTo>
                  <a:lnTo>
                    <a:pt x="42947" y="5105371"/>
                  </a:lnTo>
                  <a:lnTo>
                    <a:pt x="42421" y="5105382"/>
                  </a:lnTo>
                  <a:lnTo>
                    <a:pt x="40829" y="5105997"/>
                  </a:lnTo>
                  <a:lnTo>
                    <a:pt x="28312" y="5109698"/>
                  </a:lnTo>
                  <a:close/>
                </a:path>
                <a:path w="4624705" h="5120640">
                  <a:moveTo>
                    <a:pt x="42421" y="5105382"/>
                  </a:moveTo>
                  <a:lnTo>
                    <a:pt x="29291" y="5105382"/>
                  </a:lnTo>
                  <a:lnTo>
                    <a:pt x="42448" y="5105371"/>
                  </a:lnTo>
                  <a:close/>
                </a:path>
                <a:path w="4624705" h="5120640">
                  <a:moveTo>
                    <a:pt x="40829" y="5105997"/>
                  </a:moveTo>
                  <a:lnTo>
                    <a:pt x="42448" y="5105371"/>
                  </a:lnTo>
                  <a:lnTo>
                    <a:pt x="42947" y="5105371"/>
                  </a:lnTo>
                  <a:lnTo>
                    <a:pt x="40829" y="5105997"/>
                  </a:lnTo>
                  <a:close/>
                </a:path>
                <a:path w="4624705" h="5120640">
                  <a:moveTo>
                    <a:pt x="27881" y="5109825"/>
                  </a:moveTo>
                  <a:lnTo>
                    <a:pt x="27881" y="5105383"/>
                  </a:lnTo>
                  <a:lnTo>
                    <a:pt x="29291" y="5105382"/>
                  </a:lnTo>
                  <a:lnTo>
                    <a:pt x="28312" y="5109698"/>
                  </a:lnTo>
                  <a:lnTo>
                    <a:pt x="27881" y="5109825"/>
                  </a:lnTo>
                  <a:close/>
                </a:path>
                <a:path w="4624705" h="5120640">
                  <a:moveTo>
                    <a:pt x="0" y="5111142"/>
                  </a:moveTo>
                  <a:lnTo>
                    <a:pt x="0" y="5105405"/>
                  </a:lnTo>
                  <a:lnTo>
                    <a:pt x="27881" y="5105383"/>
                  </a:lnTo>
                  <a:lnTo>
                    <a:pt x="27881" y="5109825"/>
                  </a:lnTo>
                  <a:lnTo>
                    <a:pt x="28283" y="5109825"/>
                  </a:lnTo>
                  <a:lnTo>
                    <a:pt x="0" y="5111142"/>
                  </a:lnTo>
                  <a:close/>
                </a:path>
                <a:path w="4624705" h="5120640">
                  <a:moveTo>
                    <a:pt x="0" y="5120247"/>
                  </a:moveTo>
                  <a:lnTo>
                    <a:pt x="0" y="5111142"/>
                  </a:lnTo>
                  <a:lnTo>
                    <a:pt x="28283" y="5109825"/>
                  </a:lnTo>
                  <a:lnTo>
                    <a:pt x="28312" y="5109698"/>
                  </a:lnTo>
                  <a:lnTo>
                    <a:pt x="40829" y="5105997"/>
                  </a:lnTo>
                  <a:lnTo>
                    <a:pt x="37400" y="5107324"/>
                  </a:lnTo>
                  <a:lnTo>
                    <a:pt x="22830" y="5112612"/>
                  </a:lnTo>
                  <a:lnTo>
                    <a:pt x="0" y="5120247"/>
                  </a:lnTo>
                  <a:close/>
                </a:path>
                <a:path w="4624705" h="5120640">
                  <a:moveTo>
                    <a:pt x="28283" y="5109825"/>
                  </a:moveTo>
                  <a:lnTo>
                    <a:pt x="27881" y="5109825"/>
                  </a:lnTo>
                  <a:lnTo>
                    <a:pt x="28312" y="5109698"/>
                  </a:lnTo>
                  <a:lnTo>
                    <a:pt x="28283" y="5109825"/>
                  </a:lnTo>
                  <a:close/>
                </a:path>
              </a:pathLst>
            </a:custGeom>
            <a:solidFill>
              <a:srgbClr val="8FCC8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31704" y="4901029"/>
              <a:ext cx="5085715" cy="1475105"/>
            </a:xfrm>
            <a:custGeom>
              <a:avLst/>
              <a:gdLst/>
              <a:ahLst/>
              <a:cxnLst/>
              <a:rect l="l" t="t" r="r" b="b"/>
              <a:pathLst>
                <a:path w="5085715" h="1475104">
                  <a:moveTo>
                    <a:pt x="4761696" y="1474857"/>
                  </a:moveTo>
                  <a:lnTo>
                    <a:pt x="323849" y="1474857"/>
                  </a:lnTo>
                  <a:lnTo>
                    <a:pt x="272882" y="1470823"/>
                  </a:lnTo>
                  <a:lnTo>
                    <a:pt x="223629" y="1458960"/>
                  </a:lnTo>
                  <a:lnTo>
                    <a:pt x="176960" y="1439629"/>
                  </a:lnTo>
                  <a:lnTo>
                    <a:pt x="133745" y="1413190"/>
                  </a:lnTo>
                  <a:lnTo>
                    <a:pt x="94853" y="1380004"/>
                  </a:lnTo>
                  <a:lnTo>
                    <a:pt x="61666" y="1341112"/>
                  </a:lnTo>
                  <a:lnTo>
                    <a:pt x="35228" y="1297897"/>
                  </a:lnTo>
                  <a:lnTo>
                    <a:pt x="15897" y="1251227"/>
                  </a:lnTo>
                  <a:lnTo>
                    <a:pt x="4034" y="1201974"/>
                  </a:lnTo>
                  <a:lnTo>
                    <a:pt x="0" y="1151007"/>
                  </a:lnTo>
                  <a:lnTo>
                    <a:pt x="0" y="323849"/>
                  </a:lnTo>
                  <a:lnTo>
                    <a:pt x="4034" y="272882"/>
                  </a:lnTo>
                  <a:lnTo>
                    <a:pt x="15897" y="223629"/>
                  </a:lnTo>
                  <a:lnTo>
                    <a:pt x="35228" y="176960"/>
                  </a:lnTo>
                  <a:lnTo>
                    <a:pt x="61666" y="133745"/>
                  </a:lnTo>
                  <a:lnTo>
                    <a:pt x="94853" y="94853"/>
                  </a:lnTo>
                  <a:lnTo>
                    <a:pt x="133745" y="61666"/>
                  </a:lnTo>
                  <a:lnTo>
                    <a:pt x="176960" y="35228"/>
                  </a:lnTo>
                  <a:lnTo>
                    <a:pt x="223629" y="15897"/>
                  </a:lnTo>
                  <a:lnTo>
                    <a:pt x="272882" y="4034"/>
                  </a:lnTo>
                  <a:lnTo>
                    <a:pt x="323849" y="0"/>
                  </a:lnTo>
                  <a:lnTo>
                    <a:pt x="4761696" y="0"/>
                  </a:lnTo>
                  <a:lnTo>
                    <a:pt x="4812663" y="4034"/>
                  </a:lnTo>
                  <a:lnTo>
                    <a:pt x="4861916" y="15897"/>
                  </a:lnTo>
                  <a:lnTo>
                    <a:pt x="4908585" y="35228"/>
                  </a:lnTo>
                  <a:lnTo>
                    <a:pt x="4951801" y="61666"/>
                  </a:lnTo>
                  <a:lnTo>
                    <a:pt x="4990693" y="94853"/>
                  </a:lnTo>
                  <a:lnTo>
                    <a:pt x="5023879" y="133745"/>
                  </a:lnTo>
                  <a:lnTo>
                    <a:pt x="5050318" y="176960"/>
                  </a:lnTo>
                  <a:lnTo>
                    <a:pt x="5069649" y="223629"/>
                  </a:lnTo>
                  <a:lnTo>
                    <a:pt x="5081511" y="272882"/>
                  </a:lnTo>
                  <a:lnTo>
                    <a:pt x="5085546" y="323849"/>
                  </a:lnTo>
                  <a:lnTo>
                    <a:pt x="5085546" y="1151007"/>
                  </a:lnTo>
                  <a:lnTo>
                    <a:pt x="5081511" y="1201974"/>
                  </a:lnTo>
                  <a:lnTo>
                    <a:pt x="5069649" y="1251227"/>
                  </a:lnTo>
                  <a:lnTo>
                    <a:pt x="5050318" y="1297897"/>
                  </a:lnTo>
                  <a:lnTo>
                    <a:pt x="5023879" y="1341112"/>
                  </a:lnTo>
                  <a:lnTo>
                    <a:pt x="4990693" y="1380004"/>
                  </a:lnTo>
                  <a:lnTo>
                    <a:pt x="4951801" y="1413190"/>
                  </a:lnTo>
                  <a:lnTo>
                    <a:pt x="4908585" y="1439629"/>
                  </a:lnTo>
                  <a:lnTo>
                    <a:pt x="4861916" y="1458960"/>
                  </a:lnTo>
                  <a:lnTo>
                    <a:pt x="4812663" y="1470823"/>
                  </a:lnTo>
                  <a:lnTo>
                    <a:pt x="4761696" y="1474857"/>
                  </a:lnTo>
                  <a:close/>
                </a:path>
              </a:pathLst>
            </a:custGeom>
            <a:solidFill>
              <a:srgbClr val="FAE6E3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4262" y="4901029"/>
              <a:ext cx="5064125" cy="1466850"/>
            </a:xfrm>
            <a:custGeom>
              <a:avLst/>
              <a:gdLst/>
              <a:ahLst/>
              <a:cxnLst/>
              <a:rect l="l" t="t" r="r" b="b"/>
              <a:pathLst>
                <a:path w="5064125" h="1466850">
                  <a:moveTo>
                    <a:pt x="301484" y="0"/>
                  </a:moveTo>
                  <a:lnTo>
                    <a:pt x="4739749" y="0"/>
                  </a:lnTo>
                  <a:lnTo>
                    <a:pt x="4790721" y="4038"/>
                  </a:lnTo>
                  <a:lnTo>
                    <a:pt x="4839979" y="15913"/>
                  </a:lnTo>
                  <a:lnTo>
                    <a:pt x="4886652" y="35264"/>
                  </a:lnTo>
                  <a:lnTo>
                    <a:pt x="4929872" y="61730"/>
                  </a:lnTo>
                  <a:lnTo>
                    <a:pt x="4968767" y="94951"/>
                  </a:lnTo>
                  <a:lnTo>
                    <a:pt x="5001957" y="133882"/>
                  </a:lnTo>
                  <a:lnTo>
                    <a:pt x="5028398" y="177142"/>
                  </a:lnTo>
                  <a:lnTo>
                    <a:pt x="5047731" y="223859"/>
                  </a:lnTo>
                  <a:lnTo>
                    <a:pt x="5059595" y="273163"/>
                  </a:lnTo>
                  <a:lnTo>
                    <a:pt x="5063629" y="324183"/>
                  </a:lnTo>
                  <a:lnTo>
                    <a:pt x="5063629" y="1152191"/>
                  </a:lnTo>
                  <a:lnTo>
                    <a:pt x="5059595" y="1203211"/>
                  </a:lnTo>
                  <a:lnTo>
                    <a:pt x="5047731" y="1252515"/>
                  </a:lnTo>
                  <a:lnTo>
                    <a:pt x="5028398" y="1299232"/>
                  </a:lnTo>
                  <a:lnTo>
                    <a:pt x="5001957" y="1342491"/>
                  </a:lnTo>
                  <a:lnTo>
                    <a:pt x="4968767" y="1381423"/>
                  </a:lnTo>
                  <a:lnTo>
                    <a:pt x="4929872" y="1414644"/>
                  </a:lnTo>
                  <a:lnTo>
                    <a:pt x="4886652" y="1441110"/>
                  </a:lnTo>
                  <a:lnTo>
                    <a:pt x="4839979" y="1460461"/>
                  </a:lnTo>
                  <a:lnTo>
                    <a:pt x="4815132" y="1466451"/>
                  </a:lnTo>
                </a:path>
                <a:path w="5064125" h="1466850">
                  <a:moveTo>
                    <a:pt x="193003" y="1457040"/>
                  </a:moveTo>
                  <a:lnTo>
                    <a:pt x="154581" y="1441110"/>
                  </a:lnTo>
                  <a:lnTo>
                    <a:pt x="111361" y="1414644"/>
                  </a:lnTo>
                  <a:lnTo>
                    <a:pt x="72466" y="1381423"/>
                  </a:lnTo>
                  <a:lnTo>
                    <a:pt x="39276" y="1342491"/>
                  </a:lnTo>
                  <a:lnTo>
                    <a:pt x="29173" y="1325962"/>
                  </a:lnTo>
                </a:path>
                <a:path w="5064125" h="1466850">
                  <a:moveTo>
                    <a:pt x="0" y="208158"/>
                  </a:moveTo>
                  <a:lnTo>
                    <a:pt x="39276" y="133882"/>
                  </a:lnTo>
                  <a:lnTo>
                    <a:pt x="72466" y="94951"/>
                  </a:lnTo>
                  <a:lnTo>
                    <a:pt x="111361" y="61730"/>
                  </a:lnTo>
                  <a:lnTo>
                    <a:pt x="154581" y="35264"/>
                  </a:lnTo>
                  <a:lnTo>
                    <a:pt x="201254" y="15913"/>
                  </a:lnTo>
                  <a:lnTo>
                    <a:pt x="250512" y="4038"/>
                  </a:lnTo>
                  <a:lnTo>
                    <a:pt x="301484" y="0"/>
                  </a:lnTo>
                </a:path>
              </a:pathLst>
            </a:custGeom>
            <a:ln w="381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92739" y="2953981"/>
            <a:ext cx="1489075" cy="2295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450" spc="163" dirty="0">
                <a:latin typeface="Verdana"/>
                <a:cs typeface="Verdana"/>
              </a:rPr>
              <a:t>P</a:t>
            </a:r>
            <a:r>
              <a:rPr sz="1450" spc="55" dirty="0">
                <a:latin typeface="Verdana"/>
                <a:cs typeface="Verdana"/>
              </a:rPr>
              <a:t>u</a:t>
            </a:r>
            <a:r>
              <a:rPr sz="1450" spc="15" dirty="0">
                <a:latin typeface="Verdana"/>
                <a:cs typeface="Verdana"/>
              </a:rPr>
              <a:t>t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163" dirty="0">
                <a:latin typeface="Verdana"/>
                <a:cs typeface="Verdana"/>
              </a:rPr>
              <a:t>P</a:t>
            </a:r>
            <a:r>
              <a:rPr sz="1450" spc="8" dirty="0">
                <a:latin typeface="Verdana"/>
                <a:cs typeface="Verdana"/>
              </a:rPr>
              <a:t>e</a:t>
            </a:r>
            <a:r>
              <a:rPr sz="1450" spc="25" dirty="0">
                <a:latin typeface="Verdana"/>
                <a:cs typeface="Verdana"/>
              </a:rPr>
              <a:t>o</a:t>
            </a:r>
            <a:r>
              <a:rPr sz="1450" spc="75" dirty="0">
                <a:latin typeface="Verdana"/>
                <a:cs typeface="Verdana"/>
              </a:rPr>
              <a:t>p</a:t>
            </a:r>
            <a:r>
              <a:rPr sz="1450" spc="-13" dirty="0">
                <a:latin typeface="Verdana"/>
                <a:cs typeface="Verdana"/>
              </a:rPr>
              <a:t>l</a:t>
            </a:r>
            <a:r>
              <a:rPr sz="1450" spc="10" dirty="0">
                <a:latin typeface="Verdana"/>
                <a:cs typeface="Verdana"/>
              </a:rPr>
              <a:t>e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80" dirty="0">
                <a:latin typeface="Verdana"/>
                <a:cs typeface="Verdana"/>
              </a:rPr>
              <a:t>F</a:t>
            </a:r>
            <a:r>
              <a:rPr sz="1450" spc="-13" dirty="0">
                <a:latin typeface="Verdana"/>
                <a:cs typeface="Verdana"/>
              </a:rPr>
              <a:t>i</a:t>
            </a:r>
            <a:r>
              <a:rPr sz="1450" spc="-40" dirty="0">
                <a:latin typeface="Verdana"/>
                <a:cs typeface="Verdana"/>
              </a:rPr>
              <a:t>r</a:t>
            </a:r>
            <a:r>
              <a:rPr sz="1450" spc="-50" dirty="0">
                <a:latin typeface="Verdana"/>
                <a:cs typeface="Verdana"/>
              </a:rPr>
              <a:t>s</a:t>
            </a:r>
            <a:r>
              <a:rPr sz="1450" spc="15" dirty="0">
                <a:latin typeface="Verdana"/>
                <a:cs typeface="Verdana"/>
              </a:rPr>
              <a:t>t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40072" y="2802220"/>
            <a:ext cx="2332038" cy="47724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29323" marR="2540" indent="-923290">
              <a:lnSpc>
                <a:spcPct val="114599"/>
              </a:lnSpc>
              <a:spcBef>
                <a:spcPts val="50"/>
              </a:spcBef>
            </a:pPr>
            <a:r>
              <a:rPr sz="1400" spc="25" dirty="0">
                <a:latin typeface="Verdana"/>
                <a:cs typeface="Verdana"/>
              </a:rPr>
              <a:t>Co</a:t>
            </a:r>
            <a:r>
              <a:rPr sz="1400" spc="57" dirty="0">
                <a:latin typeface="Verdana"/>
                <a:cs typeface="Verdana"/>
              </a:rPr>
              <a:t>n</a:t>
            </a:r>
            <a:r>
              <a:rPr sz="1400" spc="-48" dirty="0">
                <a:latin typeface="Verdana"/>
                <a:cs typeface="Verdana"/>
              </a:rPr>
              <a:t>s</a:t>
            </a:r>
            <a:r>
              <a:rPr sz="1400" spc="-13" dirty="0">
                <a:latin typeface="Verdana"/>
                <a:cs typeface="Verdana"/>
              </a:rPr>
              <a:t>i</a:t>
            </a:r>
            <a:r>
              <a:rPr sz="1400" spc="73" dirty="0">
                <a:latin typeface="Verdana"/>
                <a:cs typeface="Verdana"/>
              </a:rPr>
              <a:t>d</a:t>
            </a:r>
            <a:r>
              <a:rPr sz="1400" spc="8" dirty="0">
                <a:latin typeface="Verdana"/>
                <a:cs typeface="Verdana"/>
              </a:rPr>
              <a:t>e</a:t>
            </a:r>
            <a:r>
              <a:rPr sz="1400" spc="-38" dirty="0">
                <a:latin typeface="Verdana"/>
                <a:cs typeface="Verdana"/>
              </a:rPr>
              <a:t>r</a:t>
            </a:r>
            <a:r>
              <a:rPr sz="1400" spc="-127" dirty="0">
                <a:latin typeface="Verdana"/>
                <a:cs typeface="Verdana"/>
              </a:rPr>
              <a:t> </a:t>
            </a:r>
            <a:r>
              <a:rPr sz="1400" spc="73" dirty="0">
                <a:latin typeface="Verdana"/>
                <a:cs typeface="Verdana"/>
              </a:rPr>
              <a:t>d</a:t>
            </a:r>
            <a:r>
              <a:rPr sz="1400" spc="-18" dirty="0">
                <a:latin typeface="Verdana"/>
                <a:cs typeface="Verdana"/>
              </a:rPr>
              <a:t>a</a:t>
            </a:r>
            <a:r>
              <a:rPr sz="1400" spc="13" dirty="0">
                <a:latin typeface="Verdana"/>
                <a:cs typeface="Verdana"/>
              </a:rPr>
              <a:t>t</a:t>
            </a:r>
            <a:r>
              <a:rPr sz="1400" spc="-15" dirty="0">
                <a:latin typeface="Verdana"/>
                <a:cs typeface="Verdana"/>
              </a:rPr>
              <a:t>a</a:t>
            </a:r>
            <a:r>
              <a:rPr sz="1400" spc="-127" dirty="0">
                <a:latin typeface="Verdana"/>
                <a:cs typeface="Verdana"/>
              </a:rPr>
              <a:t> </a:t>
            </a:r>
            <a:r>
              <a:rPr sz="1400" spc="-18" dirty="0">
                <a:latin typeface="Verdana"/>
                <a:cs typeface="Verdana"/>
              </a:rPr>
              <a:t>a</a:t>
            </a:r>
            <a:r>
              <a:rPr sz="1400" spc="57" dirty="0">
                <a:latin typeface="Verdana"/>
                <a:cs typeface="Verdana"/>
              </a:rPr>
              <a:t>n</a:t>
            </a:r>
            <a:r>
              <a:rPr sz="1400" spc="75" dirty="0">
                <a:latin typeface="Verdana"/>
                <a:cs typeface="Verdana"/>
              </a:rPr>
              <a:t>d</a:t>
            </a:r>
            <a:r>
              <a:rPr sz="1400" spc="-127" dirty="0">
                <a:latin typeface="Verdana"/>
                <a:cs typeface="Verdana"/>
              </a:rPr>
              <a:t> </a:t>
            </a:r>
            <a:r>
              <a:rPr sz="1400" spc="73" dirty="0">
                <a:latin typeface="Verdana"/>
                <a:cs typeface="Verdana"/>
              </a:rPr>
              <a:t>p</a:t>
            </a:r>
            <a:r>
              <a:rPr sz="1400" spc="-40" dirty="0">
                <a:latin typeface="Verdana"/>
                <a:cs typeface="Verdana"/>
              </a:rPr>
              <a:t>r</a:t>
            </a:r>
            <a:r>
              <a:rPr sz="1400" spc="-13" dirty="0">
                <a:latin typeface="Verdana"/>
                <a:cs typeface="Verdana"/>
              </a:rPr>
              <a:t>i</a:t>
            </a:r>
            <a:r>
              <a:rPr sz="1400" spc="-73" dirty="0">
                <a:latin typeface="Verdana"/>
                <a:cs typeface="Verdana"/>
              </a:rPr>
              <a:t>v</a:t>
            </a:r>
            <a:r>
              <a:rPr sz="1400" spc="-18" dirty="0">
                <a:latin typeface="Verdana"/>
                <a:cs typeface="Verdana"/>
              </a:rPr>
              <a:t>a</a:t>
            </a:r>
            <a:r>
              <a:rPr sz="1400" spc="55" dirty="0">
                <a:latin typeface="Verdana"/>
                <a:cs typeface="Verdana"/>
              </a:rPr>
              <a:t>c</a:t>
            </a:r>
            <a:r>
              <a:rPr sz="1400" spc="-53" dirty="0">
                <a:latin typeface="Verdana"/>
                <a:cs typeface="Verdana"/>
              </a:rPr>
              <a:t>y  </a:t>
            </a:r>
            <a:r>
              <a:rPr sz="1400" spc="8" dirty="0">
                <a:latin typeface="Verdana"/>
                <a:cs typeface="Verdana"/>
              </a:rPr>
              <a:t>goals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50956" y="3966742"/>
            <a:ext cx="2162175" cy="2295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450" spc="50" dirty="0">
                <a:latin typeface="Verdana"/>
                <a:cs typeface="Verdana"/>
              </a:rPr>
              <a:t>E</a:t>
            </a:r>
            <a:r>
              <a:rPr sz="1450" spc="60" dirty="0">
                <a:latin typeface="Verdana"/>
                <a:cs typeface="Verdana"/>
              </a:rPr>
              <a:t>n</a:t>
            </a:r>
            <a:r>
              <a:rPr sz="1450" spc="-50" dirty="0">
                <a:latin typeface="Verdana"/>
                <a:cs typeface="Verdana"/>
              </a:rPr>
              <a:t>s</a:t>
            </a:r>
            <a:r>
              <a:rPr sz="1450" spc="55" dirty="0">
                <a:latin typeface="Verdana"/>
                <a:cs typeface="Verdana"/>
              </a:rPr>
              <a:t>u</a:t>
            </a:r>
            <a:r>
              <a:rPr sz="1450" spc="-40" dirty="0">
                <a:latin typeface="Verdana"/>
                <a:cs typeface="Verdana"/>
              </a:rPr>
              <a:t>r</a:t>
            </a:r>
            <a:r>
              <a:rPr sz="1450" spc="10" dirty="0">
                <a:latin typeface="Verdana"/>
                <a:cs typeface="Verdana"/>
              </a:rPr>
              <a:t>e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45" dirty="0">
                <a:latin typeface="Verdana"/>
                <a:cs typeface="Verdana"/>
              </a:rPr>
              <a:t>A</a:t>
            </a:r>
            <a:r>
              <a:rPr sz="1450" spc="-173" dirty="0">
                <a:latin typeface="Verdana"/>
                <a:cs typeface="Verdana"/>
              </a:rPr>
              <a:t>I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13" dirty="0">
                <a:latin typeface="Verdana"/>
                <a:cs typeface="Verdana"/>
              </a:rPr>
              <a:t>t</a:t>
            </a:r>
            <a:r>
              <a:rPr sz="1450" spc="-40" dirty="0">
                <a:latin typeface="Verdana"/>
                <a:cs typeface="Verdana"/>
              </a:rPr>
              <a:t>r</a:t>
            </a:r>
            <a:r>
              <a:rPr sz="1450" spc="-20" dirty="0">
                <a:latin typeface="Verdana"/>
                <a:cs typeface="Verdana"/>
              </a:rPr>
              <a:t>a</a:t>
            </a:r>
            <a:r>
              <a:rPr sz="1450" spc="60" dirty="0">
                <a:latin typeface="Verdana"/>
                <a:cs typeface="Verdana"/>
              </a:rPr>
              <a:t>n</a:t>
            </a:r>
            <a:r>
              <a:rPr sz="1450" spc="-50" dirty="0">
                <a:latin typeface="Verdana"/>
                <a:cs typeface="Verdana"/>
              </a:rPr>
              <a:t>s</a:t>
            </a:r>
            <a:r>
              <a:rPr sz="1450" spc="75" dirty="0">
                <a:latin typeface="Verdana"/>
                <a:cs typeface="Verdana"/>
              </a:rPr>
              <a:t>p</a:t>
            </a:r>
            <a:r>
              <a:rPr sz="1450" spc="-20" dirty="0">
                <a:latin typeface="Verdana"/>
                <a:cs typeface="Verdana"/>
              </a:rPr>
              <a:t>a</a:t>
            </a:r>
            <a:r>
              <a:rPr sz="1450" spc="-40" dirty="0">
                <a:latin typeface="Verdana"/>
                <a:cs typeface="Verdana"/>
              </a:rPr>
              <a:t>r</a:t>
            </a:r>
            <a:r>
              <a:rPr sz="1450" spc="8" dirty="0">
                <a:latin typeface="Verdana"/>
                <a:cs typeface="Verdana"/>
              </a:rPr>
              <a:t>e</a:t>
            </a:r>
            <a:r>
              <a:rPr sz="1450" spc="60" dirty="0">
                <a:latin typeface="Verdana"/>
                <a:cs typeface="Verdana"/>
              </a:rPr>
              <a:t>n</a:t>
            </a:r>
            <a:r>
              <a:rPr sz="1450" spc="57" dirty="0">
                <a:latin typeface="Verdana"/>
                <a:cs typeface="Verdana"/>
              </a:rPr>
              <a:t>c</a:t>
            </a:r>
            <a:r>
              <a:rPr sz="1450" spc="-73" dirty="0">
                <a:latin typeface="Verdana"/>
                <a:cs typeface="Verdana"/>
              </a:rPr>
              <a:t>y</a:t>
            </a:r>
            <a:endParaRPr sz="145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91665" y="2024755"/>
            <a:ext cx="4661218" cy="624205"/>
            <a:chOff x="4583329" y="3478009"/>
            <a:chExt cx="9322435" cy="1248410"/>
          </a:xfrm>
        </p:grpSpPr>
        <p:sp>
          <p:nvSpPr>
            <p:cNvPr id="25" name="object 25"/>
            <p:cNvSpPr/>
            <p:nvPr/>
          </p:nvSpPr>
          <p:spPr>
            <a:xfrm>
              <a:off x="4597929" y="3478009"/>
              <a:ext cx="9307830" cy="1224280"/>
            </a:xfrm>
            <a:custGeom>
              <a:avLst/>
              <a:gdLst/>
              <a:ahLst/>
              <a:cxnLst/>
              <a:rect l="l" t="t" r="r" b="b"/>
              <a:pathLst>
                <a:path w="9307830" h="1224279">
                  <a:moveTo>
                    <a:pt x="8983467" y="1224246"/>
                  </a:moveTo>
                  <a:lnTo>
                    <a:pt x="323847" y="1224246"/>
                  </a:lnTo>
                  <a:lnTo>
                    <a:pt x="272882" y="1220212"/>
                  </a:lnTo>
                  <a:lnTo>
                    <a:pt x="223629" y="1208349"/>
                  </a:lnTo>
                  <a:lnTo>
                    <a:pt x="176960" y="1189018"/>
                  </a:lnTo>
                  <a:lnTo>
                    <a:pt x="133744" y="1162579"/>
                  </a:lnTo>
                  <a:lnTo>
                    <a:pt x="94852" y="1129393"/>
                  </a:lnTo>
                  <a:lnTo>
                    <a:pt x="61666" y="1090501"/>
                  </a:lnTo>
                  <a:lnTo>
                    <a:pt x="35227" y="1047285"/>
                  </a:lnTo>
                  <a:lnTo>
                    <a:pt x="15896" y="1000616"/>
                  </a:lnTo>
                  <a:lnTo>
                    <a:pt x="4033" y="951363"/>
                  </a:lnTo>
                  <a:lnTo>
                    <a:pt x="0" y="900402"/>
                  </a:lnTo>
                  <a:lnTo>
                    <a:pt x="0" y="323843"/>
                  </a:lnTo>
                  <a:lnTo>
                    <a:pt x="4033" y="272882"/>
                  </a:lnTo>
                  <a:lnTo>
                    <a:pt x="15896" y="223629"/>
                  </a:lnTo>
                  <a:lnTo>
                    <a:pt x="35227" y="176960"/>
                  </a:lnTo>
                  <a:lnTo>
                    <a:pt x="61666" y="133745"/>
                  </a:lnTo>
                  <a:lnTo>
                    <a:pt x="94852" y="94853"/>
                  </a:lnTo>
                  <a:lnTo>
                    <a:pt x="133744" y="61666"/>
                  </a:lnTo>
                  <a:lnTo>
                    <a:pt x="176960" y="35228"/>
                  </a:lnTo>
                  <a:lnTo>
                    <a:pt x="223629" y="15897"/>
                  </a:lnTo>
                  <a:lnTo>
                    <a:pt x="272882" y="4034"/>
                  </a:lnTo>
                  <a:lnTo>
                    <a:pt x="323849" y="0"/>
                  </a:lnTo>
                  <a:lnTo>
                    <a:pt x="8983464" y="0"/>
                  </a:lnTo>
                  <a:lnTo>
                    <a:pt x="9034431" y="4034"/>
                  </a:lnTo>
                  <a:lnTo>
                    <a:pt x="9083684" y="15897"/>
                  </a:lnTo>
                  <a:lnTo>
                    <a:pt x="9130353" y="35228"/>
                  </a:lnTo>
                  <a:lnTo>
                    <a:pt x="9173568" y="61666"/>
                  </a:lnTo>
                  <a:lnTo>
                    <a:pt x="9212460" y="94853"/>
                  </a:lnTo>
                  <a:lnTo>
                    <a:pt x="9245647" y="133745"/>
                  </a:lnTo>
                  <a:lnTo>
                    <a:pt x="9272086" y="176960"/>
                  </a:lnTo>
                  <a:lnTo>
                    <a:pt x="9291417" y="223629"/>
                  </a:lnTo>
                  <a:lnTo>
                    <a:pt x="9303280" y="272882"/>
                  </a:lnTo>
                  <a:lnTo>
                    <a:pt x="9307314" y="323843"/>
                  </a:lnTo>
                  <a:lnTo>
                    <a:pt x="9307314" y="900402"/>
                  </a:lnTo>
                  <a:lnTo>
                    <a:pt x="9303280" y="951363"/>
                  </a:lnTo>
                  <a:lnTo>
                    <a:pt x="9291417" y="1000616"/>
                  </a:lnTo>
                  <a:lnTo>
                    <a:pt x="9272086" y="1047285"/>
                  </a:lnTo>
                  <a:lnTo>
                    <a:pt x="9245647" y="1090501"/>
                  </a:lnTo>
                  <a:lnTo>
                    <a:pt x="9212460" y="1129393"/>
                  </a:lnTo>
                  <a:lnTo>
                    <a:pt x="9173568" y="1162579"/>
                  </a:lnTo>
                  <a:lnTo>
                    <a:pt x="9130353" y="1189018"/>
                  </a:lnTo>
                  <a:lnTo>
                    <a:pt x="9083684" y="1208349"/>
                  </a:lnTo>
                  <a:lnTo>
                    <a:pt x="9034431" y="1220212"/>
                  </a:lnTo>
                  <a:lnTo>
                    <a:pt x="8983467" y="1224246"/>
                  </a:lnTo>
                  <a:close/>
                </a:path>
              </a:pathLst>
            </a:custGeom>
            <a:solidFill>
              <a:srgbClr val="F19AA5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602451" y="4432853"/>
              <a:ext cx="9250680" cy="274320"/>
            </a:xfrm>
            <a:custGeom>
              <a:avLst/>
              <a:gdLst/>
              <a:ahLst/>
              <a:cxnLst/>
              <a:rect l="l" t="t" r="r" b="b"/>
              <a:pathLst>
                <a:path w="9250680" h="274320">
                  <a:moveTo>
                    <a:pt x="9250356" y="121438"/>
                  </a:moveTo>
                  <a:lnTo>
                    <a:pt x="9206082" y="178680"/>
                  </a:lnTo>
                  <a:lnTo>
                    <a:pt x="9167200" y="211988"/>
                  </a:lnTo>
                  <a:lnTo>
                    <a:pt x="9123996" y="238523"/>
                  </a:lnTo>
                  <a:lnTo>
                    <a:pt x="9077339" y="257925"/>
                  </a:lnTo>
                  <a:lnTo>
                    <a:pt x="9028098" y="269831"/>
                  </a:lnTo>
                  <a:lnTo>
                    <a:pt x="8977144" y="273880"/>
                  </a:lnTo>
                  <a:lnTo>
                    <a:pt x="319734" y="273880"/>
                  </a:lnTo>
                  <a:lnTo>
                    <a:pt x="268780" y="269831"/>
                  </a:lnTo>
                  <a:lnTo>
                    <a:pt x="219539" y="257925"/>
                  </a:lnTo>
                  <a:lnTo>
                    <a:pt x="172882" y="238523"/>
                  </a:lnTo>
                  <a:lnTo>
                    <a:pt x="129677" y="211988"/>
                  </a:lnTo>
                  <a:lnTo>
                    <a:pt x="90795" y="178680"/>
                  </a:lnTo>
                  <a:lnTo>
                    <a:pt x="57617" y="139646"/>
                  </a:lnTo>
                  <a:lnTo>
                    <a:pt x="31185" y="96272"/>
                  </a:lnTo>
                  <a:lnTo>
                    <a:pt x="11859" y="49432"/>
                  </a:lnTo>
                  <a:lnTo>
                    <a:pt x="0" y="0"/>
                  </a:lnTo>
                </a:path>
              </a:pathLst>
            </a:custGeom>
            <a:ln w="382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453667" y="2037441"/>
            <a:ext cx="4426903" cy="49795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15620" marR="2540" indent="-509588">
              <a:lnSpc>
                <a:spcPct val="116399"/>
              </a:lnSpc>
              <a:spcBef>
                <a:spcPts val="50"/>
              </a:spcBef>
            </a:pPr>
            <a:r>
              <a:rPr sz="1450" spc="163" dirty="0">
                <a:latin typeface="Verdana"/>
                <a:cs typeface="Verdana"/>
              </a:rPr>
              <a:t>P</a:t>
            </a:r>
            <a:r>
              <a:rPr sz="1450" spc="8" dirty="0">
                <a:latin typeface="Verdana"/>
                <a:cs typeface="Verdana"/>
              </a:rPr>
              <a:t>e</a:t>
            </a:r>
            <a:r>
              <a:rPr sz="1450" spc="25" dirty="0">
                <a:latin typeface="Verdana"/>
                <a:cs typeface="Verdana"/>
              </a:rPr>
              <a:t>o</a:t>
            </a:r>
            <a:r>
              <a:rPr sz="1450" spc="75" dirty="0">
                <a:latin typeface="Verdana"/>
                <a:cs typeface="Verdana"/>
              </a:rPr>
              <a:t>p</a:t>
            </a:r>
            <a:r>
              <a:rPr sz="1450" spc="-13" dirty="0">
                <a:latin typeface="Verdana"/>
                <a:cs typeface="Verdana"/>
              </a:rPr>
              <a:t>l</a:t>
            </a:r>
            <a:r>
              <a:rPr sz="1450" spc="10" dirty="0">
                <a:latin typeface="Verdana"/>
                <a:cs typeface="Verdana"/>
              </a:rPr>
              <a:t>e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-50" dirty="0">
                <a:latin typeface="Verdana"/>
                <a:cs typeface="Verdana"/>
              </a:rPr>
              <a:t>s</a:t>
            </a:r>
            <a:r>
              <a:rPr sz="1450" spc="60" dirty="0">
                <a:latin typeface="Verdana"/>
                <a:cs typeface="Verdana"/>
              </a:rPr>
              <a:t>h</a:t>
            </a:r>
            <a:r>
              <a:rPr sz="1450" spc="25" dirty="0">
                <a:latin typeface="Verdana"/>
                <a:cs typeface="Verdana"/>
              </a:rPr>
              <a:t>o</a:t>
            </a:r>
            <a:r>
              <a:rPr sz="1450" spc="55" dirty="0">
                <a:latin typeface="Verdana"/>
                <a:cs typeface="Verdana"/>
              </a:rPr>
              <a:t>u</a:t>
            </a:r>
            <a:r>
              <a:rPr sz="1450" spc="-13" dirty="0">
                <a:latin typeface="Verdana"/>
                <a:cs typeface="Verdana"/>
              </a:rPr>
              <a:t>l</a:t>
            </a:r>
            <a:r>
              <a:rPr sz="1450" spc="78" dirty="0">
                <a:latin typeface="Verdana"/>
                <a:cs typeface="Verdana"/>
              </a:rPr>
              <a:t>d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55" dirty="0">
                <a:latin typeface="Verdana"/>
                <a:cs typeface="Verdana"/>
              </a:rPr>
              <a:t>u</a:t>
            </a:r>
            <a:r>
              <a:rPr sz="1450" spc="-50" dirty="0">
                <a:latin typeface="Verdana"/>
                <a:cs typeface="Verdana"/>
              </a:rPr>
              <a:t>s</a:t>
            </a:r>
            <a:r>
              <a:rPr sz="1450" spc="10" dirty="0">
                <a:latin typeface="Verdana"/>
                <a:cs typeface="Verdana"/>
              </a:rPr>
              <a:t>e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13" dirty="0">
                <a:latin typeface="Verdana"/>
                <a:cs typeface="Verdana"/>
              </a:rPr>
              <a:t>t</a:t>
            </a:r>
            <a:r>
              <a:rPr sz="1450" spc="60" dirty="0">
                <a:latin typeface="Verdana"/>
                <a:cs typeface="Verdana"/>
              </a:rPr>
              <a:t>h</a:t>
            </a:r>
            <a:r>
              <a:rPr sz="1450" spc="8" dirty="0">
                <a:latin typeface="Verdana"/>
                <a:cs typeface="Verdana"/>
              </a:rPr>
              <a:t>e</a:t>
            </a:r>
            <a:r>
              <a:rPr sz="1450" spc="-13" dirty="0">
                <a:latin typeface="Verdana"/>
                <a:cs typeface="Verdana"/>
              </a:rPr>
              <a:t>i</a:t>
            </a:r>
            <a:r>
              <a:rPr sz="1450" spc="-38" dirty="0">
                <a:latin typeface="Verdana"/>
                <a:cs typeface="Verdana"/>
              </a:rPr>
              <a:t>r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25" dirty="0">
                <a:latin typeface="Verdana"/>
                <a:cs typeface="Verdana"/>
              </a:rPr>
              <a:t>o</a:t>
            </a:r>
            <a:r>
              <a:rPr sz="1450" spc="85" dirty="0">
                <a:latin typeface="Verdana"/>
                <a:cs typeface="Verdana"/>
              </a:rPr>
              <a:t>w</a:t>
            </a:r>
            <a:r>
              <a:rPr sz="1450" spc="63" dirty="0">
                <a:latin typeface="Verdana"/>
                <a:cs typeface="Verdana"/>
              </a:rPr>
              <a:t>n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57" dirty="0">
                <a:latin typeface="Verdana"/>
                <a:cs typeface="Verdana"/>
              </a:rPr>
              <a:t>c</a:t>
            </a:r>
            <a:r>
              <a:rPr sz="1450" spc="-40" dirty="0">
                <a:latin typeface="Verdana"/>
                <a:cs typeface="Verdana"/>
              </a:rPr>
              <a:t>r</a:t>
            </a:r>
            <a:r>
              <a:rPr sz="1450" spc="8" dirty="0">
                <a:latin typeface="Verdana"/>
                <a:cs typeface="Verdana"/>
              </a:rPr>
              <a:t>e</a:t>
            </a:r>
            <a:r>
              <a:rPr sz="1450" spc="-20" dirty="0">
                <a:latin typeface="Verdana"/>
                <a:cs typeface="Verdana"/>
              </a:rPr>
              <a:t>a</a:t>
            </a:r>
            <a:r>
              <a:rPr sz="1450" spc="13" dirty="0">
                <a:latin typeface="Verdana"/>
                <a:cs typeface="Verdana"/>
              </a:rPr>
              <a:t>t</a:t>
            </a:r>
            <a:r>
              <a:rPr sz="1450" spc="-13" dirty="0">
                <a:latin typeface="Verdana"/>
                <a:cs typeface="Verdana"/>
              </a:rPr>
              <a:t>i</a:t>
            </a:r>
            <a:r>
              <a:rPr sz="1450" spc="-75" dirty="0">
                <a:latin typeface="Verdana"/>
                <a:cs typeface="Verdana"/>
              </a:rPr>
              <a:t>v</a:t>
            </a:r>
            <a:r>
              <a:rPr sz="1450" spc="-13" dirty="0">
                <a:latin typeface="Verdana"/>
                <a:cs typeface="Verdana"/>
              </a:rPr>
              <a:t>i</a:t>
            </a:r>
            <a:r>
              <a:rPr sz="1450" spc="13" dirty="0">
                <a:latin typeface="Verdana"/>
                <a:cs typeface="Verdana"/>
              </a:rPr>
              <a:t>t</a:t>
            </a:r>
            <a:r>
              <a:rPr sz="1450" spc="-75" dirty="0">
                <a:latin typeface="Verdana"/>
                <a:cs typeface="Verdana"/>
              </a:rPr>
              <a:t>y</a:t>
            </a:r>
            <a:r>
              <a:rPr sz="1450" spc="-223" dirty="0">
                <a:latin typeface="Verdana"/>
                <a:cs typeface="Verdana"/>
              </a:rPr>
              <a:t>,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60" dirty="0">
                <a:latin typeface="Verdana"/>
                <a:cs typeface="Verdana"/>
              </a:rPr>
              <a:t>n</a:t>
            </a:r>
            <a:r>
              <a:rPr sz="1450" spc="25" dirty="0">
                <a:latin typeface="Verdana"/>
                <a:cs typeface="Verdana"/>
              </a:rPr>
              <a:t>o</a:t>
            </a:r>
            <a:r>
              <a:rPr sz="1450" spc="15" dirty="0">
                <a:latin typeface="Verdana"/>
                <a:cs typeface="Verdana"/>
              </a:rPr>
              <a:t>t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57" dirty="0">
                <a:latin typeface="Verdana"/>
                <a:cs typeface="Verdana"/>
              </a:rPr>
              <a:t>c</a:t>
            </a:r>
            <a:r>
              <a:rPr sz="1450" spc="25" dirty="0">
                <a:latin typeface="Verdana"/>
                <a:cs typeface="Verdana"/>
              </a:rPr>
              <a:t>o</a:t>
            </a:r>
            <a:r>
              <a:rPr sz="1450" spc="75" dirty="0">
                <a:latin typeface="Verdana"/>
                <a:cs typeface="Verdana"/>
              </a:rPr>
              <a:t>p</a:t>
            </a:r>
            <a:r>
              <a:rPr sz="1450" spc="-55" dirty="0">
                <a:latin typeface="Verdana"/>
                <a:cs typeface="Verdana"/>
              </a:rPr>
              <a:t>y  </a:t>
            </a:r>
            <a:r>
              <a:rPr sz="1450" spc="25" dirty="0">
                <a:latin typeface="Verdana"/>
                <a:cs typeface="Verdana"/>
              </a:rPr>
              <a:t>o</a:t>
            </a:r>
            <a:r>
              <a:rPr sz="1450" spc="-23" dirty="0">
                <a:latin typeface="Verdana"/>
                <a:cs typeface="Verdana"/>
              </a:rPr>
              <a:t>f</a:t>
            </a:r>
            <a:r>
              <a:rPr sz="1450" spc="-20" dirty="0">
                <a:latin typeface="Verdana"/>
                <a:cs typeface="Verdana"/>
              </a:rPr>
              <a:t>f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25" dirty="0">
                <a:latin typeface="Verdana"/>
                <a:cs typeface="Verdana"/>
              </a:rPr>
              <a:t>o</a:t>
            </a:r>
            <a:r>
              <a:rPr sz="1450" spc="-20" dirty="0">
                <a:latin typeface="Verdana"/>
                <a:cs typeface="Verdana"/>
              </a:rPr>
              <a:t>f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45" dirty="0">
                <a:latin typeface="Verdana"/>
                <a:cs typeface="Verdana"/>
              </a:rPr>
              <a:t>A</a:t>
            </a:r>
            <a:r>
              <a:rPr sz="1450" spc="-175" dirty="0">
                <a:latin typeface="Verdana"/>
                <a:cs typeface="Verdana"/>
              </a:rPr>
              <a:t>I</a:t>
            </a:r>
            <a:r>
              <a:rPr sz="1450" spc="-195" dirty="0">
                <a:latin typeface="Verdana"/>
                <a:cs typeface="Verdana"/>
              </a:rPr>
              <a:t>!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45" dirty="0">
                <a:latin typeface="Verdana"/>
                <a:cs typeface="Verdana"/>
              </a:rPr>
              <a:t>A</a:t>
            </a:r>
            <a:r>
              <a:rPr sz="1450" spc="-173" dirty="0">
                <a:latin typeface="Verdana"/>
                <a:cs typeface="Verdana"/>
              </a:rPr>
              <a:t>I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-13" dirty="0">
                <a:latin typeface="Verdana"/>
                <a:cs typeface="Verdana"/>
              </a:rPr>
              <a:t>i</a:t>
            </a:r>
            <a:r>
              <a:rPr sz="1450" spc="-48" dirty="0">
                <a:latin typeface="Verdana"/>
                <a:cs typeface="Verdana"/>
              </a:rPr>
              <a:t>s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-105" dirty="0">
                <a:latin typeface="Verdana"/>
                <a:cs typeface="Verdana"/>
              </a:rPr>
              <a:t>j</a:t>
            </a:r>
            <a:r>
              <a:rPr sz="1450" spc="55" dirty="0">
                <a:latin typeface="Verdana"/>
                <a:cs typeface="Verdana"/>
              </a:rPr>
              <a:t>u</a:t>
            </a:r>
            <a:r>
              <a:rPr sz="1450" spc="-50" dirty="0">
                <a:latin typeface="Verdana"/>
                <a:cs typeface="Verdana"/>
              </a:rPr>
              <a:t>s</a:t>
            </a:r>
            <a:r>
              <a:rPr sz="1450" spc="15" dirty="0">
                <a:latin typeface="Verdana"/>
                <a:cs typeface="Verdana"/>
              </a:rPr>
              <a:t>t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-18" dirty="0">
                <a:latin typeface="Verdana"/>
                <a:cs typeface="Verdana"/>
              </a:rPr>
              <a:t>a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13" dirty="0">
                <a:latin typeface="Verdana"/>
                <a:cs typeface="Verdana"/>
              </a:rPr>
              <a:t>t</a:t>
            </a:r>
            <a:r>
              <a:rPr sz="1450" spc="25" dirty="0">
                <a:latin typeface="Verdana"/>
                <a:cs typeface="Verdana"/>
              </a:rPr>
              <a:t>oo</a:t>
            </a:r>
            <a:r>
              <a:rPr sz="1450" spc="-10" dirty="0">
                <a:latin typeface="Verdana"/>
                <a:cs typeface="Verdana"/>
              </a:rPr>
              <a:t>l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-23" dirty="0">
                <a:latin typeface="Verdana"/>
                <a:cs typeface="Verdana"/>
              </a:rPr>
              <a:t>f</a:t>
            </a:r>
            <a:r>
              <a:rPr sz="1450" spc="25" dirty="0">
                <a:latin typeface="Verdana"/>
                <a:cs typeface="Verdana"/>
              </a:rPr>
              <a:t>o</a:t>
            </a:r>
            <a:r>
              <a:rPr sz="1450" spc="-38" dirty="0">
                <a:latin typeface="Verdana"/>
                <a:cs typeface="Verdana"/>
              </a:rPr>
              <a:t>r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8" dirty="0">
                <a:latin typeface="Verdana"/>
                <a:cs typeface="Verdana"/>
              </a:rPr>
              <a:t>e</a:t>
            </a:r>
            <a:r>
              <a:rPr sz="1450" spc="-23" dirty="0">
                <a:latin typeface="Verdana"/>
                <a:cs typeface="Verdana"/>
              </a:rPr>
              <a:t>ff</a:t>
            </a:r>
            <a:r>
              <a:rPr sz="1450" spc="-13" dirty="0">
                <a:latin typeface="Verdana"/>
                <a:cs typeface="Verdana"/>
              </a:rPr>
              <a:t>i</a:t>
            </a:r>
            <a:r>
              <a:rPr sz="1450" spc="57" dirty="0">
                <a:latin typeface="Verdana"/>
                <a:cs typeface="Verdana"/>
              </a:rPr>
              <a:t>c</a:t>
            </a:r>
            <a:r>
              <a:rPr sz="1450" spc="-13" dirty="0">
                <a:latin typeface="Verdana"/>
                <a:cs typeface="Verdana"/>
              </a:rPr>
              <a:t>i</a:t>
            </a:r>
            <a:r>
              <a:rPr sz="1450" spc="8" dirty="0">
                <a:latin typeface="Verdana"/>
                <a:cs typeface="Verdana"/>
              </a:rPr>
              <a:t>e</a:t>
            </a:r>
            <a:r>
              <a:rPr sz="1450" spc="60" dirty="0">
                <a:latin typeface="Verdana"/>
                <a:cs typeface="Verdana"/>
              </a:rPr>
              <a:t>n</a:t>
            </a:r>
            <a:r>
              <a:rPr sz="1450" spc="57" dirty="0">
                <a:latin typeface="Verdana"/>
                <a:cs typeface="Verdana"/>
              </a:rPr>
              <a:t>c</a:t>
            </a:r>
            <a:r>
              <a:rPr sz="1450" spc="-75" dirty="0">
                <a:latin typeface="Verdana"/>
                <a:cs typeface="Verdana"/>
              </a:rPr>
              <a:t>y</a:t>
            </a:r>
            <a:r>
              <a:rPr sz="1450" spc="-195" dirty="0">
                <a:latin typeface="Verdana"/>
                <a:cs typeface="Verdana"/>
              </a:rPr>
              <a:t>!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934F0B80-D522-5D2A-1159-18F508E47037}"/>
              </a:ext>
            </a:extLst>
          </p:cNvPr>
          <p:cNvSpPr/>
          <p:nvPr/>
        </p:nvSpPr>
        <p:spPr>
          <a:xfrm>
            <a:off x="1862855" y="3739007"/>
            <a:ext cx="2360613" cy="712788"/>
          </a:xfrm>
          <a:custGeom>
            <a:avLst/>
            <a:gdLst/>
            <a:ahLst/>
            <a:cxnLst/>
            <a:rect l="l" t="t" r="r" b="b"/>
            <a:pathLst>
              <a:path w="4721225" h="1425575">
                <a:moveTo>
                  <a:pt x="4397263" y="1425162"/>
                </a:moveTo>
                <a:lnTo>
                  <a:pt x="323845" y="1425162"/>
                </a:lnTo>
                <a:lnTo>
                  <a:pt x="272881" y="1421128"/>
                </a:lnTo>
                <a:lnTo>
                  <a:pt x="223628" y="1409265"/>
                </a:lnTo>
                <a:lnTo>
                  <a:pt x="176959" y="1389934"/>
                </a:lnTo>
                <a:lnTo>
                  <a:pt x="133743" y="1363495"/>
                </a:lnTo>
                <a:lnTo>
                  <a:pt x="94851" y="1330308"/>
                </a:lnTo>
                <a:lnTo>
                  <a:pt x="61665" y="1291417"/>
                </a:lnTo>
                <a:lnTo>
                  <a:pt x="35226" y="1248201"/>
                </a:lnTo>
                <a:lnTo>
                  <a:pt x="15895" y="1201532"/>
                </a:lnTo>
                <a:lnTo>
                  <a:pt x="4032" y="1152279"/>
                </a:lnTo>
                <a:lnTo>
                  <a:pt x="0" y="1101331"/>
                </a:lnTo>
                <a:lnTo>
                  <a:pt x="0" y="323830"/>
                </a:lnTo>
                <a:lnTo>
                  <a:pt x="4032" y="272882"/>
                </a:lnTo>
                <a:lnTo>
                  <a:pt x="15895" y="223629"/>
                </a:lnTo>
                <a:lnTo>
                  <a:pt x="35226" y="176960"/>
                </a:lnTo>
                <a:lnTo>
                  <a:pt x="61665" y="133745"/>
                </a:lnTo>
                <a:lnTo>
                  <a:pt x="94851" y="94853"/>
                </a:lnTo>
                <a:lnTo>
                  <a:pt x="133743" y="61666"/>
                </a:lnTo>
                <a:lnTo>
                  <a:pt x="176959" y="35228"/>
                </a:lnTo>
                <a:lnTo>
                  <a:pt x="223628" y="15897"/>
                </a:lnTo>
                <a:lnTo>
                  <a:pt x="272881" y="4034"/>
                </a:lnTo>
                <a:lnTo>
                  <a:pt x="323848" y="0"/>
                </a:lnTo>
                <a:lnTo>
                  <a:pt x="4397261" y="0"/>
                </a:lnTo>
                <a:lnTo>
                  <a:pt x="4448227" y="4034"/>
                </a:lnTo>
                <a:lnTo>
                  <a:pt x="4497480" y="15897"/>
                </a:lnTo>
                <a:lnTo>
                  <a:pt x="4544149" y="35228"/>
                </a:lnTo>
                <a:lnTo>
                  <a:pt x="4587365" y="61666"/>
                </a:lnTo>
                <a:lnTo>
                  <a:pt x="4626257" y="94853"/>
                </a:lnTo>
                <a:lnTo>
                  <a:pt x="4659443" y="133745"/>
                </a:lnTo>
                <a:lnTo>
                  <a:pt x="4685882" y="176960"/>
                </a:lnTo>
                <a:lnTo>
                  <a:pt x="4705214" y="223629"/>
                </a:lnTo>
                <a:lnTo>
                  <a:pt x="4717076" y="272882"/>
                </a:lnTo>
                <a:lnTo>
                  <a:pt x="4721109" y="323830"/>
                </a:lnTo>
                <a:lnTo>
                  <a:pt x="4721109" y="1101331"/>
                </a:lnTo>
                <a:lnTo>
                  <a:pt x="4717076" y="1152279"/>
                </a:lnTo>
                <a:lnTo>
                  <a:pt x="4705214" y="1201532"/>
                </a:lnTo>
                <a:lnTo>
                  <a:pt x="4685882" y="1248201"/>
                </a:lnTo>
                <a:lnTo>
                  <a:pt x="4659443" y="1291417"/>
                </a:lnTo>
                <a:lnTo>
                  <a:pt x="4626257" y="1330308"/>
                </a:lnTo>
                <a:lnTo>
                  <a:pt x="4587365" y="1363495"/>
                </a:lnTo>
                <a:lnTo>
                  <a:pt x="4544149" y="1389934"/>
                </a:lnTo>
                <a:lnTo>
                  <a:pt x="4497480" y="1409265"/>
                </a:lnTo>
                <a:lnTo>
                  <a:pt x="4448227" y="1421128"/>
                </a:lnTo>
                <a:lnTo>
                  <a:pt x="4397263" y="1425162"/>
                </a:lnTo>
                <a:close/>
              </a:path>
            </a:pathLst>
          </a:custGeom>
          <a:solidFill>
            <a:srgbClr val="FAE6E3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2" name="object 22"/>
          <p:cNvSpPr txBox="1"/>
          <p:nvPr/>
        </p:nvSpPr>
        <p:spPr>
          <a:xfrm>
            <a:off x="2014051" y="3801921"/>
            <a:ext cx="2004695" cy="49795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657" marR="2540" indent="-809625">
              <a:lnSpc>
                <a:spcPct val="116399"/>
              </a:lnSpc>
              <a:spcBef>
                <a:spcPts val="50"/>
              </a:spcBef>
            </a:pPr>
            <a:r>
              <a:rPr sz="1450" spc="160" dirty="0">
                <a:latin typeface="Verdana"/>
                <a:cs typeface="Verdana"/>
              </a:rPr>
              <a:t>M</a:t>
            </a:r>
            <a:r>
              <a:rPr sz="1450" spc="-13" dirty="0">
                <a:latin typeface="Verdana"/>
                <a:cs typeface="Verdana"/>
              </a:rPr>
              <a:t>i</a:t>
            </a:r>
            <a:r>
              <a:rPr sz="1450" spc="60" dirty="0">
                <a:latin typeface="Verdana"/>
                <a:cs typeface="Verdana"/>
              </a:rPr>
              <a:t>n</a:t>
            </a:r>
            <a:r>
              <a:rPr sz="1450" spc="-13" dirty="0">
                <a:latin typeface="Verdana"/>
                <a:cs typeface="Verdana"/>
              </a:rPr>
              <a:t>i</a:t>
            </a:r>
            <a:r>
              <a:rPr sz="1450" spc="125" dirty="0">
                <a:latin typeface="Verdana"/>
                <a:cs typeface="Verdana"/>
              </a:rPr>
              <a:t>m</a:t>
            </a:r>
            <a:r>
              <a:rPr sz="1450" spc="-13" dirty="0">
                <a:latin typeface="Verdana"/>
                <a:cs typeface="Verdana"/>
              </a:rPr>
              <a:t>i</a:t>
            </a:r>
            <a:r>
              <a:rPr sz="1450" spc="-25" dirty="0">
                <a:latin typeface="Verdana"/>
                <a:cs typeface="Verdana"/>
              </a:rPr>
              <a:t>z</a:t>
            </a:r>
            <a:r>
              <a:rPr sz="1450" spc="10" dirty="0">
                <a:latin typeface="Verdana"/>
                <a:cs typeface="Verdana"/>
              </a:rPr>
              <a:t>e</a:t>
            </a:r>
            <a:r>
              <a:rPr sz="1450" spc="-133" dirty="0">
                <a:latin typeface="Verdana"/>
                <a:cs typeface="Verdana"/>
              </a:rPr>
              <a:t> </a:t>
            </a:r>
            <a:r>
              <a:rPr sz="1450" spc="55" dirty="0">
                <a:latin typeface="Verdana"/>
                <a:cs typeface="Verdana"/>
              </a:rPr>
              <a:t>u</a:t>
            </a:r>
            <a:r>
              <a:rPr sz="1450" spc="60" dirty="0">
                <a:latin typeface="Verdana"/>
                <a:cs typeface="Verdana"/>
              </a:rPr>
              <a:t>n</a:t>
            </a:r>
            <a:r>
              <a:rPr sz="1450" spc="-13" dirty="0">
                <a:latin typeface="Verdana"/>
                <a:cs typeface="Verdana"/>
              </a:rPr>
              <a:t>i</a:t>
            </a:r>
            <a:r>
              <a:rPr sz="1450" spc="60" dirty="0">
                <a:latin typeface="Verdana"/>
                <a:cs typeface="Verdana"/>
              </a:rPr>
              <a:t>n</a:t>
            </a:r>
            <a:r>
              <a:rPr sz="1450" spc="13" dirty="0">
                <a:latin typeface="Verdana"/>
                <a:cs typeface="Verdana"/>
              </a:rPr>
              <a:t>t</a:t>
            </a:r>
            <a:r>
              <a:rPr sz="1450" spc="8" dirty="0">
                <a:latin typeface="Verdana"/>
                <a:cs typeface="Verdana"/>
              </a:rPr>
              <a:t>e</a:t>
            </a:r>
            <a:r>
              <a:rPr sz="1450" spc="60" dirty="0">
                <a:latin typeface="Verdana"/>
                <a:cs typeface="Verdana"/>
              </a:rPr>
              <a:t>n</a:t>
            </a:r>
            <a:r>
              <a:rPr sz="1450" spc="75" dirty="0">
                <a:latin typeface="Verdana"/>
                <a:cs typeface="Verdana"/>
              </a:rPr>
              <a:t>d</a:t>
            </a:r>
            <a:r>
              <a:rPr sz="1450" spc="8" dirty="0">
                <a:latin typeface="Verdana"/>
                <a:cs typeface="Verdana"/>
              </a:rPr>
              <a:t>e</a:t>
            </a:r>
            <a:r>
              <a:rPr sz="1450" spc="55" dirty="0">
                <a:latin typeface="Verdana"/>
                <a:cs typeface="Verdana"/>
              </a:rPr>
              <a:t>d  </a:t>
            </a:r>
            <a:r>
              <a:rPr sz="1450" dirty="0">
                <a:latin typeface="Verdana"/>
                <a:cs typeface="Verdana"/>
              </a:rPr>
              <a:t>bias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3556" y="859789"/>
            <a:ext cx="4892358" cy="423834"/>
          </a:xfrm>
          <a:prstGeom prst="rect">
            <a:avLst/>
          </a:prstGeom>
        </p:spPr>
        <p:txBody>
          <a:bodyPr vert="horz" wrap="square" lIns="0" tIns="8255" rIns="0" bIns="0" rtlCol="0" anchor="t">
            <a:spAutoFit/>
          </a:bodyPr>
          <a:lstStyle/>
          <a:p>
            <a:pPr marL="6350">
              <a:spcBef>
                <a:spcPts val="65"/>
              </a:spcBef>
            </a:pPr>
            <a:r>
              <a:rPr spc="38" dirty="0"/>
              <a:t>REsponsible</a:t>
            </a:r>
            <a:r>
              <a:rPr spc="-75" dirty="0"/>
              <a:t> </a:t>
            </a:r>
            <a:r>
              <a:rPr spc="-15" dirty="0"/>
              <a:t>Ai</a:t>
            </a:r>
            <a:r>
              <a:rPr spc="-73" dirty="0"/>
              <a:t> </a:t>
            </a:r>
            <a:r>
              <a:rPr spc="-335" dirty="0"/>
              <a:t>USe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285750"/>
            <a:ext cx="9262110" cy="2000250"/>
            <a:chOff x="0" y="0"/>
            <a:chExt cx="18524220" cy="4000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3489960" cy="4000500"/>
            </a:xfrm>
            <a:custGeom>
              <a:avLst/>
              <a:gdLst/>
              <a:ahLst/>
              <a:cxnLst/>
              <a:rect l="l" t="t" r="r" b="b"/>
              <a:pathLst>
                <a:path w="3489960" h="4000500">
                  <a:moveTo>
                    <a:pt x="0" y="165346"/>
                  </a:moveTo>
                  <a:lnTo>
                    <a:pt x="0" y="0"/>
                  </a:lnTo>
                  <a:lnTo>
                    <a:pt x="32752" y="0"/>
                  </a:lnTo>
                  <a:lnTo>
                    <a:pt x="0" y="165346"/>
                  </a:lnTo>
                  <a:close/>
                </a:path>
                <a:path w="3489960" h="4000500">
                  <a:moveTo>
                    <a:pt x="0" y="4000343"/>
                  </a:moveTo>
                  <a:lnTo>
                    <a:pt x="0" y="165346"/>
                  </a:lnTo>
                  <a:lnTo>
                    <a:pt x="32752" y="0"/>
                  </a:lnTo>
                  <a:lnTo>
                    <a:pt x="3489534" y="0"/>
                  </a:lnTo>
                  <a:lnTo>
                    <a:pt x="3484665" y="13674"/>
                  </a:lnTo>
                  <a:lnTo>
                    <a:pt x="3468338" y="60192"/>
                  </a:lnTo>
                  <a:lnTo>
                    <a:pt x="3452082" y="106996"/>
                  </a:lnTo>
                  <a:lnTo>
                    <a:pt x="3403291" y="248582"/>
                  </a:lnTo>
                  <a:lnTo>
                    <a:pt x="3386868" y="295985"/>
                  </a:lnTo>
                  <a:lnTo>
                    <a:pt x="3370290" y="343402"/>
                  </a:lnTo>
                  <a:lnTo>
                    <a:pt x="3353512" y="390776"/>
                  </a:lnTo>
                  <a:lnTo>
                    <a:pt x="3336489" y="438053"/>
                  </a:lnTo>
                  <a:lnTo>
                    <a:pt x="3319175" y="485178"/>
                  </a:lnTo>
                  <a:lnTo>
                    <a:pt x="3301525" y="532096"/>
                  </a:lnTo>
                  <a:lnTo>
                    <a:pt x="3283494" y="578753"/>
                  </a:lnTo>
                  <a:lnTo>
                    <a:pt x="3265036" y="625093"/>
                  </a:lnTo>
                  <a:lnTo>
                    <a:pt x="3246106" y="671062"/>
                  </a:lnTo>
                  <a:lnTo>
                    <a:pt x="3226660" y="716605"/>
                  </a:lnTo>
                  <a:lnTo>
                    <a:pt x="3206651" y="761667"/>
                  </a:lnTo>
                  <a:lnTo>
                    <a:pt x="3186034" y="806193"/>
                  </a:lnTo>
                  <a:lnTo>
                    <a:pt x="3164765" y="850128"/>
                  </a:lnTo>
                  <a:lnTo>
                    <a:pt x="3142798" y="893418"/>
                  </a:lnTo>
                  <a:lnTo>
                    <a:pt x="3120087" y="936007"/>
                  </a:lnTo>
                  <a:lnTo>
                    <a:pt x="3096588" y="977841"/>
                  </a:lnTo>
                  <a:lnTo>
                    <a:pt x="3072255" y="1018866"/>
                  </a:lnTo>
                  <a:lnTo>
                    <a:pt x="3047043" y="1059025"/>
                  </a:lnTo>
                  <a:lnTo>
                    <a:pt x="3020907" y="1098264"/>
                  </a:lnTo>
                  <a:lnTo>
                    <a:pt x="2993801" y="1136528"/>
                  </a:lnTo>
                  <a:lnTo>
                    <a:pt x="2965680" y="1173764"/>
                  </a:lnTo>
                  <a:lnTo>
                    <a:pt x="2936499" y="1209914"/>
                  </a:lnTo>
                  <a:lnTo>
                    <a:pt x="2906212" y="1244926"/>
                  </a:lnTo>
                  <a:lnTo>
                    <a:pt x="2874775" y="1278743"/>
                  </a:lnTo>
                  <a:lnTo>
                    <a:pt x="2842143" y="1311312"/>
                  </a:lnTo>
                  <a:lnTo>
                    <a:pt x="2808268" y="1342577"/>
                  </a:lnTo>
                  <a:lnTo>
                    <a:pt x="2773108" y="1372483"/>
                  </a:lnTo>
                  <a:lnTo>
                    <a:pt x="2734137" y="1403210"/>
                  </a:lnTo>
                  <a:lnTo>
                    <a:pt x="2694844" y="1432162"/>
                  </a:lnTo>
                  <a:lnTo>
                    <a:pt x="2655242" y="1459420"/>
                  </a:lnTo>
                  <a:lnTo>
                    <a:pt x="2615348" y="1485067"/>
                  </a:lnTo>
                  <a:lnTo>
                    <a:pt x="2575176" y="1509185"/>
                  </a:lnTo>
                  <a:lnTo>
                    <a:pt x="2534744" y="1531857"/>
                  </a:lnTo>
                  <a:lnTo>
                    <a:pt x="2494065" y="1553164"/>
                  </a:lnTo>
                  <a:lnTo>
                    <a:pt x="2453156" y="1573189"/>
                  </a:lnTo>
                  <a:lnTo>
                    <a:pt x="2412032" y="1592014"/>
                  </a:lnTo>
                  <a:lnTo>
                    <a:pt x="2370709" y="1609722"/>
                  </a:lnTo>
                  <a:lnTo>
                    <a:pt x="2329202" y="1626394"/>
                  </a:lnTo>
                  <a:lnTo>
                    <a:pt x="2287526" y="1642113"/>
                  </a:lnTo>
                  <a:lnTo>
                    <a:pt x="2245697" y="1656961"/>
                  </a:lnTo>
                  <a:lnTo>
                    <a:pt x="2203731" y="1671021"/>
                  </a:lnTo>
                  <a:lnTo>
                    <a:pt x="2161642" y="1684375"/>
                  </a:lnTo>
                  <a:lnTo>
                    <a:pt x="2119447" y="1697104"/>
                  </a:lnTo>
                  <a:lnTo>
                    <a:pt x="2077161" y="1709292"/>
                  </a:lnTo>
                  <a:lnTo>
                    <a:pt x="1992378" y="1732371"/>
                  </a:lnTo>
                  <a:lnTo>
                    <a:pt x="1695047" y="1808174"/>
                  </a:lnTo>
                  <a:lnTo>
                    <a:pt x="1610437" y="1831126"/>
                  </a:lnTo>
                  <a:lnTo>
                    <a:pt x="1568267" y="1843229"/>
                  </a:lnTo>
                  <a:lnTo>
                    <a:pt x="1526207" y="1855859"/>
                  </a:lnTo>
                  <a:lnTo>
                    <a:pt x="1484273" y="1869099"/>
                  </a:lnTo>
                  <a:lnTo>
                    <a:pt x="1442480" y="1883032"/>
                  </a:lnTo>
                  <a:lnTo>
                    <a:pt x="1400844" y="1897739"/>
                  </a:lnTo>
                  <a:lnTo>
                    <a:pt x="1359381" y="1913302"/>
                  </a:lnTo>
                  <a:lnTo>
                    <a:pt x="1318105" y="1929804"/>
                  </a:lnTo>
                  <a:lnTo>
                    <a:pt x="1277032" y="1947328"/>
                  </a:lnTo>
                  <a:lnTo>
                    <a:pt x="1236178" y="1965955"/>
                  </a:lnTo>
                  <a:lnTo>
                    <a:pt x="1195558" y="1985768"/>
                  </a:lnTo>
                  <a:lnTo>
                    <a:pt x="1155188" y="2006848"/>
                  </a:lnTo>
                  <a:lnTo>
                    <a:pt x="1115084" y="2029279"/>
                  </a:lnTo>
                  <a:lnTo>
                    <a:pt x="1075260" y="2053143"/>
                  </a:lnTo>
                  <a:lnTo>
                    <a:pt x="1035732" y="2078521"/>
                  </a:lnTo>
                  <a:lnTo>
                    <a:pt x="996516" y="2105496"/>
                  </a:lnTo>
                  <a:lnTo>
                    <a:pt x="957627" y="2134150"/>
                  </a:lnTo>
                  <a:lnTo>
                    <a:pt x="919080" y="2164566"/>
                  </a:lnTo>
                  <a:lnTo>
                    <a:pt x="880892" y="2196826"/>
                  </a:lnTo>
                  <a:lnTo>
                    <a:pt x="843078" y="2231012"/>
                  </a:lnTo>
                  <a:lnTo>
                    <a:pt x="805652" y="2267206"/>
                  </a:lnTo>
                  <a:lnTo>
                    <a:pt x="770736" y="2303386"/>
                  </a:lnTo>
                  <a:lnTo>
                    <a:pt x="737418" y="2340426"/>
                  </a:lnTo>
                  <a:lnTo>
                    <a:pt x="705632" y="2378285"/>
                  </a:lnTo>
                  <a:lnTo>
                    <a:pt x="675313" y="2416920"/>
                  </a:lnTo>
                  <a:lnTo>
                    <a:pt x="646398" y="2456292"/>
                  </a:lnTo>
                  <a:lnTo>
                    <a:pt x="618821" y="2496357"/>
                  </a:lnTo>
                  <a:lnTo>
                    <a:pt x="592516" y="2537076"/>
                  </a:lnTo>
                  <a:lnTo>
                    <a:pt x="567419" y="2578406"/>
                  </a:lnTo>
                  <a:lnTo>
                    <a:pt x="543466" y="2620307"/>
                  </a:lnTo>
                  <a:lnTo>
                    <a:pt x="520590" y="2662736"/>
                  </a:lnTo>
                  <a:lnTo>
                    <a:pt x="498728" y="2705653"/>
                  </a:lnTo>
                  <a:lnTo>
                    <a:pt x="477814" y="2749016"/>
                  </a:lnTo>
                  <a:lnTo>
                    <a:pt x="457783" y="2792783"/>
                  </a:lnTo>
                  <a:lnTo>
                    <a:pt x="438571" y="2836914"/>
                  </a:lnTo>
                  <a:lnTo>
                    <a:pt x="420112" y="2881367"/>
                  </a:lnTo>
                  <a:lnTo>
                    <a:pt x="402342" y="2926101"/>
                  </a:lnTo>
                  <a:lnTo>
                    <a:pt x="385195" y="2971074"/>
                  </a:lnTo>
                  <a:lnTo>
                    <a:pt x="368607" y="3016244"/>
                  </a:lnTo>
                  <a:lnTo>
                    <a:pt x="352512" y="3061572"/>
                  </a:lnTo>
                  <a:lnTo>
                    <a:pt x="336847" y="3107014"/>
                  </a:lnTo>
                  <a:lnTo>
                    <a:pt x="321545" y="3152530"/>
                  </a:lnTo>
                  <a:lnTo>
                    <a:pt x="306542" y="3198079"/>
                  </a:lnTo>
                  <a:lnTo>
                    <a:pt x="291773" y="3243618"/>
                  </a:lnTo>
                  <a:lnTo>
                    <a:pt x="277173" y="3289108"/>
                  </a:lnTo>
                  <a:lnTo>
                    <a:pt x="248221" y="3379770"/>
                  </a:lnTo>
                  <a:lnTo>
                    <a:pt x="233739" y="3424860"/>
                  </a:lnTo>
                  <a:lnTo>
                    <a:pt x="219166" y="3469734"/>
                  </a:lnTo>
                  <a:lnTo>
                    <a:pt x="204437" y="3514351"/>
                  </a:lnTo>
                  <a:lnTo>
                    <a:pt x="189488" y="3558669"/>
                  </a:lnTo>
                  <a:lnTo>
                    <a:pt x="174253" y="3602648"/>
                  </a:lnTo>
                  <a:lnTo>
                    <a:pt x="158668" y="3646245"/>
                  </a:lnTo>
                  <a:lnTo>
                    <a:pt x="142667" y="3689419"/>
                  </a:lnTo>
                  <a:lnTo>
                    <a:pt x="126186" y="3732130"/>
                  </a:lnTo>
                  <a:lnTo>
                    <a:pt x="109160" y="3774335"/>
                  </a:lnTo>
                  <a:lnTo>
                    <a:pt x="91524" y="3815993"/>
                  </a:lnTo>
                  <a:lnTo>
                    <a:pt x="73212" y="3857063"/>
                  </a:lnTo>
                  <a:lnTo>
                    <a:pt x="54161" y="3897504"/>
                  </a:lnTo>
                  <a:lnTo>
                    <a:pt x="34305" y="3937274"/>
                  </a:lnTo>
                  <a:lnTo>
                    <a:pt x="13578" y="3976331"/>
                  </a:lnTo>
                  <a:lnTo>
                    <a:pt x="0" y="4000343"/>
                  </a:lnTo>
                  <a:close/>
                </a:path>
              </a:pathLst>
            </a:custGeom>
            <a:solidFill>
              <a:srgbClr val="5E755D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" name="object 5"/>
            <p:cNvSpPr/>
            <p:nvPr/>
          </p:nvSpPr>
          <p:spPr>
            <a:xfrm>
              <a:off x="1401751" y="2270719"/>
              <a:ext cx="14723110" cy="1497965"/>
            </a:xfrm>
            <a:custGeom>
              <a:avLst/>
              <a:gdLst/>
              <a:ahLst/>
              <a:cxnLst/>
              <a:rect l="l" t="t" r="r" b="b"/>
              <a:pathLst>
                <a:path w="14723110" h="1497964">
                  <a:moveTo>
                    <a:pt x="14398650" y="1497387"/>
                  </a:moveTo>
                  <a:lnTo>
                    <a:pt x="323849" y="1497387"/>
                  </a:lnTo>
                  <a:lnTo>
                    <a:pt x="272882" y="1493353"/>
                  </a:lnTo>
                  <a:lnTo>
                    <a:pt x="223629" y="1481490"/>
                  </a:lnTo>
                  <a:lnTo>
                    <a:pt x="176960" y="1462159"/>
                  </a:lnTo>
                  <a:lnTo>
                    <a:pt x="133744" y="1435720"/>
                  </a:lnTo>
                  <a:lnTo>
                    <a:pt x="94852" y="1402534"/>
                  </a:lnTo>
                  <a:lnTo>
                    <a:pt x="61666" y="1363642"/>
                  </a:lnTo>
                  <a:lnTo>
                    <a:pt x="35227" y="1320427"/>
                  </a:lnTo>
                  <a:lnTo>
                    <a:pt x="15896" y="1273758"/>
                  </a:lnTo>
                  <a:lnTo>
                    <a:pt x="4033" y="1224505"/>
                  </a:lnTo>
                  <a:lnTo>
                    <a:pt x="0" y="1173545"/>
                  </a:lnTo>
                  <a:lnTo>
                    <a:pt x="0" y="323842"/>
                  </a:lnTo>
                  <a:lnTo>
                    <a:pt x="4033" y="272882"/>
                  </a:lnTo>
                  <a:lnTo>
                    <a:pt x="15896" y="223629"/>
                  </a:lnTo>
                  <a:lnTo>
                    <a:pt x="35227" y="176960"/>
                  </a:lnTo>
                  <a:lnTo>
                    <a:pt x="61666" y="133745"/>
                  </a:lnTo>
                  <a:lnTo>
                    <a:pt x="94852" y="94853"/>
                  </a:lnTo>
                  <a:lnTo>
                    <a:pt x="133744" y="61666"/>
                  </a:lnTo>
                  <a:lnTo>
                    <a:pt x="176960" y="35227"/>
                  </a:lnTo>
                  <a:lnTo>
                    <a:pt x="223629" y="15896"/>
                  </a:lnTo>
                  <a:lnTo>
                    <a:pt x="272882" y="4034"/>
                  </a:lnTo>
                  <a:lnTo>
                    <a:pt x="323847" y="0"/>
                  </a:lnTo>
                  <a:lnTo>
                    <a:pt x="14398651" y="0"/>
                  </a:lnTo>
                  <a:lnTo>
                    <a:pt x="14449617" y="4034"/>
                  </a:lnTo>
                  <a:lnTo>
                    <a:pt x="14498870" y="15896"/>
                  </a:lnTo>
                  <a:lnTo>
                    <a:pt x="14545539" y="35227"/>
                  </a:lnTo>
                  <a:lnTo>
                    <a:pt x="14588754" y="61666"/>
                  </a:lnTo>
                  <a:lnTo>
                    <a:pt x="14627645" y="94853"/>
                  </a:lnTo>
                  <a:lnTo>
                    <a:pt x="14660832" y="133745"/>
                  </a:lnTo>
                  <a:lnTo>
                    <a:pt x="14687271" y="176960"/>
                  </a:lnTo>
                  <a:lnTo>
                    <a:pt x="14706602" y="223629"/>
                  </a:lnTo>
                  <a:lnTo>
                    <a:pt x="14718465" y="272882"/>
                  </a:lnTo>
                  <a:lnTo>
                    <a:pt x="14722499" y="323842"/>
                  </a:lnTo>
                  <a:lnTo>
                    <a:pt x="14722499" y="1173545"/>
                  </a:lnTo>
                  <a:lnTo>
                    <a:pt x="14718465" y="1224505"/>
                  </a:lnTo>
                  <a:lnTo>
                    <a:pt x="14706602" y="1273758"/>
                  </a:lnTo>
                  <a:lnTo>
                    <a:pt x="14687271" y="1320427"/>
                  </a:lnTo>
                  <a:lnTo>
                    <a:pt x="14660832" y="1363642"/>
                  </a:lnTo>
                  <a:lnTo>
                    <a:pt x="14627645" y="1402534"/>
                  </a:lnTo>
                  <a:lnTo>
                    <a:pt x="14588754" y="1435720"/>
                  </a:lnTo>
                  <a:lnTo>
                    <a:pt x="14545539" y="1462159"/>
                  </a:lnTo>
                  <a:lnTo>
                    <a:pt x="14498870" y="1481490"/>
                  </a:lnTo>
                  <a:lnTo>
                    <a:pt x="14449617" y="1493353"/>
                  </a:lnTo>
                  <a:lnTo>
                    <a:pt x="14398650" y="1497387"/>
                  </a:lnTo>
                  <a:close/>
                </a:path>
              </a:pathLst>
            </a:custGeom>
            <a:solidFill>
              <a:srgbClr val="CADD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6" name="object 6"/>
            <p:cNvSpPr/>
            <p:nvPr/>
          </p:nvSpPr>
          <p:spPr>
            <a:xfrm>
              <a:off x="1401829" y="2270719"/>
              <a:ext cx="14697710" cy="1223010"/>
            </a:xfrm>
            <a:custGeom>
              <a:avLst/>
              <a:gdLst/>
              <a:ahLst/>
              <a:cxnLst/>
              <a:rect l="l" t="t" r="r" b="b"/>
              <a:pathLst>
                <a:path w="14697710" h="1223010">
                  <a:moveTo>
                    <a:pt x="323915" y="0"/>
                  </a:moveTo>
                  <a:lnTo>
                    <a:pt x="14401577" y="0"/>
                  </a:lnTo>
                  <a:lnTo>
                    <a:pt x="14452554" y="4029"/>
                  </a:lnTo>
                  <a:lnTo>
                    <a:pt x="14501817" y="15876"/>
                  </a:lnTo>
                  <a:lnTo>
                    <a:pt x="14548496" y="35181"/>
                  </a:lnTo>
                  <a:lnTo>
                    <a:pt x="14591720" y="61586"/>
                  </a:lnTo>
                  <a:lnTo>
                    <a:pt x="14630620" y="94729"/>
                  </a:lnTo>
                  <a:lnTo>
                    <a:pt x="14663813" y="133570"/>
                  </a:lnTo>
                  <a:lnTo>
                    <a:pt x="14690257" y="176728"/>
                  </a:lnTo>
                  <a:lnTo>
                    <a:pt x="14697646" y="194540"/>
                  </a:lnTo>
                </a:path>
                <a:path w="14697710" h="1223010">
                  <a:moveTo>
                    <a:pt x="4035" y="1222899"/>
                  </a:moveTo>
                  <a:lnTo>
                    <a:pt x="0" y="1171999"/>
                  </a:lnTo>
                  <a:lnTo>
                    <a:pt x="0" y="323425"/>
                  </a:lnTo>
                  <a:lnTo>
                    <a:pt x="4035" y="272525"/>
                  </a:lnTo>
                  <a:lnTo>
                    <a:pt x="15900" y="223336"/>
                  </a:lnTo>
                  <a:lnTo>
                    <a:pt x="35235" y="176728"/>
                  </a:lnTo>
                  <a:lnTo>
                    <a:pt x="61679" y="133570"/>
                  </a:lnTo>
                  <a:lnTo>
                    <a:pt x="94872" y="94729"/>
                  </a:lnTo>
                  <a:lnTo>
                    <a:pt x="133772" y="61586"/>
                  </a:lnTo>
                  <a:lnTo>
                    <a:pt x="176996" y="35181"/>
                  </a:lnTo>
                  <a:lnTo>
                    <a:pt x="223675" y="15876"/>
                  </a:lnTo>
                  <a:lnTo>
                    <a:pt x="272938" y="4029"/>
                  </a:lnTo>
                  <a:lnTo>
                    <a:pt x="323915" y="0"/>
                  </a:lnTo>
                </a:path>
              </a:pathLst>
            </a:custGeom>
            <a:ln w="38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7" name="object 7"/>
            <p:cNvSpPr/>
            <p:nvPr/>
          </p:nvSpPr>
          <p:spPr>
            <a:xfrm>
              <a:off x="15373230" y="380520"/>
              <a:ext cx="2915285" cy="1795780"/>
            </a:xfrm>
            <a:custGeom>
              <a:avLst/>
              <a:gdLst/>
              <a:ahLst/>
              <a:cxnLst/>
              <a:rect l="l" t="t" r="r" b="b"/>
              <a:pathLst>
                <a:path w="2915284" h="1795780">
                  <a:moveTo>
                    <a:pt x="0" y="887379"/>
                  </a:moveTo>
                  <a:lnTo>
                    <a:pt x="50094" y="874220"/>
                  </a:lnTo>
                  <a:lnTo>
                    <a:pt x="97949" y="849884"/>
                  </a:lnTo>
                  <a:lnTo>
                    <a:pt x="143966" y="815687"/>
                  </a:lnTo>
                  <a:lnTo>
                    <a:pt x="188547" y="772945"/>
                  </a:lnTo>
                  <a:lnTo>
                    <a:pt x="232091" y="722976"/>
                  </a:lnTo>
                  <a:lnTo>
                    <a:pt x="275001" y="667096"/>
                  </a:lnTo>
                  <a:lnTo>
                    <a:pt x="317677" y="606622"/>
                  </a:lnTo>
                  <a:lnTo>
                    <a:pt x="339052" y="575073"/>
                  </a:lnTo>
                  <a:lnTo>
                    <a:pt x="360520" y="542870"/>
                  </a:lnTo>
                  <a:lnTo>
                    <a:pt x="382129" y="510176"/>
                  </a:lnTo>
                  <a:lnTo>
                    <a:pt x="403931" y="477157"/>
                  </a:lnTo>
                  <a:lnTo>
                    <a:pt x="425974" y="443977"/>
                  </a:lnTo>
                  <a:lnTo>
                    <a:pt x="448311" y="410800"/>
                  </a:lnTo>
                  <a:lnTo>
                    <a:pt x="470990" y="377791"/>
                  </a:lnTo>
                  <a:lnTo>
                    <a:pt x="494061" y="345115"/>
                  </a:lnTo>
                  <a:lnTo>
                    <a:pt x="517575" y="312936"/>
                  </a:lnTo>
                  <a:lnTo>
                    <a:pt x="541582" y="281419"/>
                  </a:lnTo>
                  <a:lnTo>
                    <a:pt x="566133" y="250728"/>
                  </a:lnTo>
                  <a:lnTo>
                    <a:pt x="591276" y="221029"/>
                  </a:lnTo>
                  <a:lnTo>
                    <a:pt x="617063" y="192485"/>
                  </a:lnTo>
                  <a:lnTo>
                    <a:pt x="670766" y="139521"/>
                  </a:lnTo>
                  <a:lnTo>
                    <a:pt x="727645" y="93156"/>
                  </a:lnTo>
                  <a:lnTo>
                    <a:pt x="788099" y="54704"/>
                  </a:lnTo>
                  <a:lnTo>
                    <a:pt x="852529" y="25483"/>
                  </a:lnTo>
                  <a:lnTo>
                    <a:pt x="921338" y="6809"/>
                  </a:lnTo>
                  <a:lnTo>
                    <a:pt x="994925" y="0"/>
                  </a:lnTo>
                  <a:lnTo>
                    <a:pt x="1033636" y="1455"/>
                  </a:lnTo>
                  <a:lnTo>
                    <a:pt x="1073691" y="6370"/>
                  </a:lnTo>
                  <a:lnTo>
                    <a:pt x="1115143" y="14910"/>
                  </a:lnTo>
                  <a:lnTo>
                    <a:pt x="1158039" y="27239"/>
                  </a:lnTo>
                  <a:lnTo>
                    <a:pt x="1202431" y="43521"/>
                  </a:lnTo>
                  <a:lnTo>
                    <a:pt x="1248368" y="63921"/>
                  </a:lnTo>
                  <a:lnTo>
                    <a:pt x="1283526" y="81875"/>
                  </a:lnTo>
                  <a:lnTo>
                    <a:pt x="1345606" y="119712"/>
                  </a:lnTo>
                  <a:lnTo>
                    <a:pt x="1397288" y="159989"/>
                  </a:lnTo>
                  <a:lnTo>
                    <a:pt x="1439271" y="202546"/>
                  </a:lnTo>
                  <a:lnTo>
                    <a:pt x="1472256" y="247223"/>
                  </a:lnTo>
                  <a:lnTo>
                    <a:pt x="1496941" y="293861"/>
                  </a:lnTo>
                  <a:lnTo>
                    <a:pt x="1514026" y="342301"/>
                  </a:lnTo>
                  <a:lnTo>
                    <a:pt x="1524210" y="392382"/>
                  </a:lnTo>
                  <a:lnTo>
                    <a:pt x="1528194" y="443946"/>
                  </a:lnTo>
                  <a:lnTo>
                    <a:pt x="1528079" y="470233"/>
                  </a:lnTo>
                  <a:lnTo>
                    <a:pt x="1524073" y="523721"/>
                  </a:lnTo>
                  <a:lnTo>
                    <a:pt x="1515615" y="578291"/>
                  </a:lnTo>
                  <a:lnTo>
                    <a:pt x="1503405" y="633785"/>
                  </a:lnTo>
                  <a:lnTo>
                    <a:pt x="1488141" y="690043"/>
                  </a:lnTo>
                  <a:lnTo>
                    <a:pt x="1470525" y="746905"/>
                  </a:lnTo>
                  <a:lnTo>
                    <a:pt x="1451254" y="804212"/>
                  </a:lnTo>
                  <a:lnTo>
                    <a:pt x="1431029" y="861804"/>
                  </a:lnTo>
                  <a:lnTo>
                    <a:pt x="1420777" y="890657"/>
                  </a:lnTo>
                  <a:lnTo>
                    <a:pt x="1410549" y="919522"/>
                  </a:lnTo>
                  <a:lnTo>
                    <a:pt x="1390514" y="977205"/>
                  </a:lnTo>
                  <a:lnTo>
                    <a:pt x="1371623" y="1034695"/>
                  </a:lnTo>
                  <a:lnTo>
                    <a:pt x="1354576" y="1091832"/>
                  </a:lnTo>
                  <a:lnTo>
                    <a:pt x="1340073" y="1148456"/>
                  </a:lnTo>
                  <a:lnTo>
                    <a:pt x="1328812" y="1204408"/>
                  </a:lnTo>
                  <a:lnTo>
                    <a:pt x="1321494" y="1259527"/>
                  </a:lnTo>
                  <a:lnTo>
                    <a:pt x="1318818" y="1313655"/>
                  </a:lnTo>
                  <a:lnTo>
                    <a:pt x="1319439" y="1340298"/>
                  </a:lnTo>
                  <a:lnTo>
                    <a:pt x="1325038" y="1392639"/>
                  </a:lnTo>
                  <a:lnTo>
                    <a:pt x="1337027" y="1443590"/>
                  </a:lnTo>
                  <a:lnTo>
                    <a:pt x="1356107" y="1492990"/>
                  </a:lnTo>
                  <a:lnTo>
                    <a:pt x="1382976" y="1540681"/>
                  </a:lnTo>
                  <a:lnTo>
                    <a:pt x="1418335" y="1586503"/>
                  </a:lnTo>
                  <a:lnTo>
                    <a:pt x="1462883" y="1630296"/>
                  </a:lnTo>
                  <a:lnTo>
                    <a:pt x="1517320" y="1671900"/>
                  </a:lnTo>
                  <a:lnTo>
                    <a:pt x="1582344" y="1711156"/>
                  </a:lnTo>
                  <a:lnTo>
                    <a:pt x="1619046" y="1729853"/>
                  </a:lnTo>
                  <a:lnTo>
                    <a:pt x="1655824" y="1746590"/>
                  </a:lnTo>
                  <a:lnTo>
                    <a:pt x="1691225" y="1760734"/>
                  </a:lnTo>
                  <a:lnTo>
                    <a:pt x="1758055" y="1781560"/>
                  </a:lnTo>
                  <a:lnTo>
                    <a:pt x="1819871" y="1792968"/>
                  </a:lnTo>
                  <a:lnTo>
                    <a:pt x="1877005" y="1795593"/>
                  </a:lnTo>
                  <a:lnTo>
                    <a:pt x="1903920" y="1793809"/>
                  </a:lnTo>
                  <a:lnTo>
                    <a:pt x="1954656" y="1784450"/>
                  </a:lnTo>
                  <a:lnTo>
                    <a:pt x="2001542" y="1767894"/>
                  </a:lnTo>
                  <a:lnTo>
                    <a:pt x="2044912" y="1744779"/>
                  </a:lnTo>
                  <a:lnTo>
                    <a:pt x="2085100" y="1715739"/>
                  </a:lnTo>
                  <a:lnTo>
                    <a:pt x="2122437" y="1681408"/>
                  </a:lnTo>
                  <a:lnTo>
                    <a:pt x="2157258" y="1642424"/>
                  </a:lnTo>
                  <a:lnTo>
                    <a:pt x="2189895" y="1599420"/>
                  </a:lnTo>
                  <a:lnTo>
                    <a:pt x="2220681" y="1553032"/>
                  </a:lnTo>
                  <a:lnTo>
                    <a:pt x="2249950" y="1503895"/>
                  </a:lnTo>
                  <a:lnTo>
                    <a:pt x="2278034" y="1452645"/>
                  </a:lnTo>
                  <a:lnTo>
                    <a:pt x="2305267" y="1399916"/>
                  </a:lnTo>
                  <a:lnTo>
                    <a:pt x="2331981" y="1346344"/>
                  </a:lnTo>
                  <a:lnTo>
                    <a:pt x="2345248" y="1319440"/>
                  </a:lnTo>
                  <a:lnTo>
                    <a:pt x="2358511" y="1292564"/>
                  </a:lnTo>
                  <a:lnTo>
                    <a:pt x="2385188" y="1239211"/>
                  </a:lnTo>
                  <a:lnTo>
                    <a:pt x="2412346" y="1186921"/>
                  </a:lnTo>
                  <a:lnTo>
                    <a:pt x="2440318" y="1136329"/>
                  </a:lnTo>
                  <a:lnTo>
                    <a:pt x="2469438" y="1088070"/>
                  </a:lnTo>
                  <a:lnTo>
                    <a:pt x="2500037" y="1042779"/>
                  </a:lnTo>
                  <a:lnTo>
                    <a:pt x="2532450" y="1001091"/>
                  </a:lnTo>
                  <a:lnTo>
                    <a:pt x="2567009" y="963642"/>
                  </a:lnTo>
                  <a:lnTo>
                    <a:pt x="2604048" y="931067"/>
                  </a:lnTo>
                  <a:lnTo>
                    <a:pt x="2643899" y="904001"/>
                  </a:lnTo>
                  <a:lnTo>
                    <a:pt x="2686896" y="883079"/>
                  </a:lnTo>
                  <a:lnTo>
                    <a:pt x="2733372" y="868937"/>
                  </a:lnTo>
                  <a:lnTo>
                    <a:pt x="2783659" y="862210"/>
                  </a:lnTo>
                  <a:lnTo>
                    <a:pt x="2810337" y="861825"/>
                  </a:lnTo>
                  <a:lnTo>
                    <a:pt x="2838092" y="863533"/>
                  </a:lnTo>
                  <a:lnTo>
                    <a:pt x="2866966" y="867411"/>
                  </a:lnTo>
                  <a:lnTo>
                    <a:pt x="2897002" y="873541"/>
                  </a:lnTo>
                  <a:lnTo>
                    <a:pt x="2914768" y="878352"/>
                  </a:lnTo>
                </a:path>
              </a:pathLst>
            </a:custGeom>
            <a:ln w="472098">
              <a:solidFill>
                <a:srgbClr val="D6FF94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2021205" cy="1594485"/>
            </a:xfrm>
            <a:custGeom>
              <a:avLst/>
              <a:gdLst/>
              <a:ahLst/>
              <a:cxnLst/>
              <a:rect l="l" t="t" r="r" b="b"/>
              <a:pathLst>
                <a:path w="2021205" h="1594485">
                  <a:moveTo>
                    <a:pt x="161748" y="1361500"/>
                  </a:moveTo>
                  <a:lnTo>
                    <a:pt x="114280" y="1361500"/>
                  </a:lnTo>
                  <a:lnTo>
                    <a:pt x="68650" y="1347018"/>
                  </a:lnTo>
                  <a:lnTo>
                    <a:pt x="28537" y="1318053"/>
                  </a:lnTo>
                  <a:lnTo>
                    <a:pt x="0" y="1289456"/>
                  </a:lnTo>
                  <a:lnTo>
                    <a:pt x="0" y="806317"/>
                  </a:lnTo>
                  <a:lnTo>
                    <a:pt x="81219" y="724928"/>
                  </a:lnTo>
                  <a:lnTo>
                    <a:pt x="72319" y="705627"/>
                  </a:lnTo>
                  <a:lnTo>
                    <a:pt x="63922" y="686053"/>
                  </a:lnTo>
                  <a:lnTo>
                    <a:pt x="56031" y="666217"/>
                  </a:lnTo>
                  <a:lnTo>
                    <a:pt x="48649" y="646132"/>
                  </a:lnTo>
                  <a:lnTo>
                    <a:pt x="0" y="646132"/>
                  </a:lnTo>
                  <a:lnTo>
                    <a:pt x="0" y="108897"/>
                  </a:lnTo>
                  <a:lnTo>
                    <a:pt x="48649" y="108897"/>
                  </a:lnTo>
                  <a:lnTo>
                    <a:pt x="56036" y="88808"/>
                  </a:lnTo>
                  <a:lnTo>
                    <a:pt x="63929" y="68973"/>
                  </a:lnTo>
                  <a:lnTo>
                    <a:pt x="72324" y="49401"/>
                  </a:lnTo>
                  <a:lnTo>
                    <a:pt x="81219" y="30102"/>
                  </a:lnTo>
                  <a:lnTo>
                    <a:pt x="51181" y="0"/>
                  </a:lnTo>
                  <a:lnTo>
                    <a:pt x="575593" y="0"/>
                  </a:lnTo>
                  <a:lnTo>
                    <a:pt x="545679" y="19693"/>
                  </a:lnTo>
                  <a:lnTo>
                    <a:pt x="510542" y="48375"/>
                  </a:lnTo>
                  <a:lnTo>
                    <a:pt x="478528" y="80457"/>
                  </a:lnTo>
                  <a:lnTo>
                    <a:pt x="449906" y="115669"/>
                  </a:lnTo>
                  <a:lnTo>
                    <a:pt x="424948" y="153739"/>
                  </a:lnTo>
                  <a:lnTo>
                    <a:pt x="403922" y="194398"/>
                  </a:lnTo>
                  <a:lnTo>
                    <a:pt x="387099" y="237375"/>
                  </a:lnTo>
                  <a:lnTo>
                    <a:pt x="374748" y="282400"/>
                  </a:lnTo>
                  <a:lnTo>
                    <a:pt x="367140" y="329201"/>
                  </a:lnTo>
                  <a:lnTo>
                    <a:pt x="364544" y="377509"/>
                  </a:lnTo>
                  <a:lnTo>
                    <a:pt x="367140" y="425819"/>
                  </a:lnTo>
                  <a:lnTo>
                    <a:pt x="374749" y="472622"/>
                  </a:lnTo>
                  <a:lnTo>
                    <a:pt x="387100" y="517648"/>
                  </a:lnTo>
                  <a:lnTo>
                    <a:pt x="403924" y="560625"/>
                  </a:lnTo>
                  <a:lnTo>
                    <a:pt x="424951" y="601284"/>
                  </a:lnTo>
                  <a:lnTo>
                    <a:pt x="449910" y="639355"/>
                  </a:lnTo>
                  <a:lnTo>
                    <a:pt x="478532" y="674566"/>
                  </a:lnTo>
                  <a:lnTo>
                    <a:pt x="510546" y="706647"/>
                  </a:lnTo>
                  <a:lnTo>
                    <a:pt x="545683" y="735328"/>
                  </a:lnTo>
                  <a:lnTo>
                    <a:pt x="583674" y="760339"/>
                  </a:lnTo>
                  <a:lnTo>
                    <a:pt x="624247" y="781409"/>
                  </a:lnTo>
                  <a:lnTo>
                    <a:pt x="667133" y="798267"/>
                  </a:lnTo>
                  <a:lnTo>
                    <a:pt x="712063" y="810644"/>
                  </a:lnTo>
                  <a:lnTo>
                    <a:pt x="758766" y="818268"/>
                  </a:lnTo>
                  <a:lnTo>
                    <a:pt x="806971" y="820869"/>
                  </a:lnTo>
                  <a:lnTo>
                    <a:pt x="1628474" y="820869"/>
                  </a:lnTo>
                  <a:lnTo>
                    <a:pt x="1745533" y="938173"/>
                  </a:lnTo>
                  <a:lnTo>
                    <a:pt x="1774437" y="978373"/>
                  </a:lnTo>
                  <a:lnTo>
                    <a:pt x="1788888" y="1024101"/>
                  </a:lnTo>
                  <a:lnTo>
                    <a:pt x="1788888" y="1071674"/>
                  </a:lnTo>
                  <a:lnTo>
                    <a:pt x="1778417" y="1104808"/>
                  </a:lnTo>
                  <a:lnTo>
                    <a:pt x="1153659" y="1104808"/>
                  </a:lnTo>
                  <a:lnTo>
                    <a:pt x="460292" y="1104808"/>
                  </a:lnTo>
                  <a:lnTo>
                    <a:pt x="247490" y="1318053"/>
                  </a:lnTo>
                  <a:lnTo>
                    <a:pt x="207377" y="1347018"/>
                  </a:lnTo>
                  <a:lnTo>
                    <a:pt x="161748" y="1361500"/>
                  </a:lnTo>
                  <a:close/>
                </a:path>
                <a:path w="2021205" h="1594485">
                  <a:moveTo>
                    <a:pt x="1628474" y="820869"/>
                  </a:moveTo>
                  <a:lnTo>
                    <a:pt x="806971" y="820869"/>
                  </a:lnTo>
                  <a:lnTo>
                    <a:pt x="855177" y="818268"/>
                  </a:lnTo>
                  <a:lnTo>
                    <a:pt x="901880" y="810643"/>
                  </a:lnTo>
                  <a:lnTo>
                    <a:pt x="946810" y="798266"/>
                  </a:lnTo>
                  <a:lnTo>
                    <a:pt x="989696" y="781407"/>
                  </a:lnTo>
                  <a:lnTo>
                    <a:pt x="1030269" y="760337"/>
                  </a:lnTo>
                  <a:lnTo>
                    <a:pt x="1068258" y="735325"/>
                  </a:lnTo>
                  <a:lnTo>
                    <a:pt x="1103395" y="706644"/>
                  </a:lnTo>
                  <a:lnTo>
                    <a:pt x="1135408" y="674562"/>
                  </a:lnTo>
                  <a:lnTo>
                    <a:pt x="1164029" y="639350"/>
                  </a:lnTo>
                  <a:lnTo>
                    <a:pt x="1188986" y="601280"/>
                  </a:lnTo>
                  <a:lnTo>
                    <a:pt x="1210011" y="560621"/>
                  </a:lnTo>
                  <a:lnTo>
                    <a:pt x="1226834" y="517644"/>
                  </a:lnTo>
                  <a:lnTo>
                    <a:pt x="1239184" y="472619"/>
                  </a:lnTo>
                  <a:lnTo>
                    <a:pt x="1246792" y="425818"/>
                  </a:lnTo>
                  <a:lnTo>
                    <a:pt x="1249388" y="377509"/>
                  </a:lnTo>
                  <a:lnTo>
                    <a:pt x="1246792" y="329201"/>
                  </a:lnTo>
                  <a:lnTo>
                    <a:pt x="1239183" y="282400"/>
                  </a:lnTo>
                  <a:lnTo>
                    <a:pt x="1226833" y="237375"/>
                  </a:lnTo>
                  <a:lnTo>
                    <a:pt x="1210010" y="194398"/>
                  </a:lnTo>
                  <a:lnTo>
                    <a:pt x="1188984" y="153739"/>
                  </a:lnTo>
                  <a:lnTo>
                    <a:pt x="1164026" y="115669"/>
                  </a:lnTo>
                  <a:lnTo>
                    <a:pt x="1135405" y="80457"/>
                  </a:lnTo>
                  <a:lnTo>
                    <a:pt x="1103391" y="48375"/>
                  </a:lnTo>
                  <a:lnTo>
                    <a:pt x="1068255" y="19693"/>
                  </a:lnTo>
                  <a:lnTo>
                    <a:pt x="1038342" y="0"/>
                  </a:lnTo>
                  <a:lnTo>
                    <a:pt x="1562750" y="0"/>
                  </a:lnTo>
                  <a:lnTo>
                    <a:pt x="1532712" y="30102"/>
                  </a:lnTo>
                  <a:lnTo>
                    <a:pt x="1541613" y="49402"/>
                  </a:lnTo>
                  <a:lnTo>
                    <a:pt x="1550010" y="68976"/>
                  </a:lnTo>
                  <a:lnTo>
                    <a:pt x="1557900" y="88812"/>
                  </a:lnTo>
                  <a:lnTo>
                    <a:pt x="1565283" y="108897"/>
                  </a:lnTo>
                  <a:lnTo>
                    <a:pt x="1866220" y="108897"/>
                  </a:lnTo>
                  <a:lnTo>
                    <a:pt x="1915023" y="116842"/>
                  </a:lnTo>
                  <a:lnTo>
                    <a:pt x="1957511" y="138936"/>
                  </a:lnTo>
                  <a:lnTo>
                    <a:pt x="1991084" y="172575"/>
                  </a:lnTo>
                  <a:lnTo>
                    <a:pt x="2013140" y="215150"/>
                  </a:lnTo>
                  <a:lnTo>
                    <a:pt x="2021078" y="264055"/>
                  </a:lnTo>
                  <a:lnTo>
                    <a:pt x="2021078" y="490974"/>
                  </a:lnTo>
                  <a:lnTo>
                    <a:pt x="2013150" y="539879"/>
                  </a:lnTo>
                  <a:lnTo>
                    <a:pt x="1991099" y="582455"/>
                  </a:lnTo>
                  <a:lnTo>
                    <a:pt x="1957530" y="616093"/>
                  </a:lnTo>
                  <a:lnTo>
                    <a:pt x="1915042" y="638188"/>
                  </a:lnTo>
                  <a:lnTo>
                    <a:pt x="1866240" y="646132"/>
                  </a:lnTo>
                  <a:lnTo>
                    <a:pt x="1565303" y="646132"/>
                  </a:lnTo>
                  <a:lnTo>
                    <a:pt x="1557915" y="666221"/>
                  </a:lnTo>
                  <a:lnTo>
                    <a:pt x="1550023" y="686057"/>
                  </a:lnTo>
                  <a:lnTo>
                    <a:pt x="1541627" y="705628"/>
                  </a:lnTo>
                  <a:lnTo>
                    <a:pt x="1532732" y="724928"/>
                  </a:lnTo>
                  <a:lnTo>
                    <a:pt x="1628474" y="820869"/>
                  </a:lnTo>
                  <a:close/>
                </a:path>
                <a:path w="2021205" h="1594485">
                  <a:moveTo>
                    <a:pt x="1499671" y="1361500"/>
                  </a:moveTo>
                  <a:lnTo>
                    <a:pt x="1452202" y="1361500"/>
                  </a:lnTo>
                  <a:lnTo>
                    <a:pt x="1406569" y="1347018"/>
                  </a:lnTo>
                  <a:lnTo>
                    <a:pt x="1366452" y="1318053"/>
                  </a:lnTo>
                  <a:lnTo>
                    <a:pt x="1153660" y="1104808"/>
                  </a:lnTo>
                  <a:lnTo>
                    <a:pt x="1778417" y="1104808"/>
                  </a:lnTo>
                  <a:lnTo>
                    <a:pt x="1745533" y="1157602"/>
                  </a:lnTo>
                  <a:lnTo>
                    <a:pt x="1585414" y="1318053"/>
                  </a:lnTo>
                  <a:lnTo>
                    <a:pt x="1545301" y="1347018"/>
                  </a:lnTo>
                  <a:lnTo>
                    <a:pt x="1499671" y="1361500"/>
                  </a:lnTo>
                  <a:close/>
                </a:path>
                <a:path w="2021205" h="1594485">
                  <a:moveTo>
                    <a:pt x="920194" y="1594175"/>
                  </a:moveTo>
                  <a:lnTo>
                    <a:pt x="693758" y="1594175"/>
                  </a:lnTo>
                  <a:lnTo>
                    <a:pt x="644956" y="1586230"/>
                  </a:lnTo>
                  <a:lnTo>
                    <a:pt x="602472" y="1564136"/>
                  </a:lnTo>
                  <a:lnTo>
                    <a:pt x="568905" y="1530498"/>
                  </a:lnTo>
                  <a:lnTo>
                    <a:pt x="546857" y="1487922"/>
                  </a:lnTo>
                  <a:lnTo>
                    <a:pt x="538930" y="1439017"/>
                  </a:lnTo>
                  <a:lnTo>
                    <a:pt x="538930" y="1137438"/>
                  </a:lnTo>
                  <a:lnTo>
                    <a:pt x="518881" y="1130038"/>
                  </a:lnTo>
                  <a:lnTo>
                    <a:pt x="499085" y="1122132"/>
                  </a:lnTo>
                  <a:lnTo>
                    <a:pt x="479551" y="1113721"/>
                  </a:lnTo>
                  <a:lnTo>
                    <a:pt x="460292" y="1104808"/>
                  </a:lnTo>
                  <a:lnTo>
                    <a:pt x="1153659" y="1104808"/>
                  </a:lnTo>
                  <a:lnTo>
                    <a:pt x="1134401" y="1113721"/>
                  </a:lnTo>
                  <a:lnTo>
                    <a:pt x="1114871" y="1122132"/>
                  </a:lnTo>
                  <a:lnTo>
                    <a:pt x="1095078" y="1130038"/>
                  </a:lnTo>
                  <a:lnTo>
                    <a:pt x="1075031" y="1137438"/>
                  </a:lnTo>
                  <a:lnTo>
                    <a:pt x="1075031" y="1439017"/>
                  </a:lnTo>
                  <a:lnTo>
                    <a:pt x="1067103" y="1487922"/>
                  </a:lnTo>
                  <a:lnTo>
                    <a:pt x="1045053" y="1530498"/>
                  </a:lnTo>
                  <a:lnTo>
                    <a:pt x="1011483" y="1564136"/>
                  </a:lnTo>
                  <a:lnTo>
                    <a:pt x="968996" y="1586230"/>
                  </a:lnTo>
                  <a:lnTo>
                    <a:pt x="920194" y="1594175"/>
                  </a:lnTo>
                  <a:close/>
                </a:path>
              </a:pathLst>
            </a:custGeom>
            <a:solidFill>
              <a:srgbClr val="01C1C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9" name="object 9"/>
            <p:cNvSpPr/>
            <p:nvPr/>
          </p:nvSpPr>
          <p:spPr>
            <a:xfrm>
              <a:off x="986056" y="337933"/>
              <a:ext cx="1931670" cy="1930400"/>
            </a:xfrm>
            <a:custGeom>
              <a:avLst/>
              <a:gdLst/>
              <a:ahLst/>
              <a:cxnLst/>
              <a:rect l="l" t="t" r="r" b="b"/>
              <a:pathLst>
                <a:path w="1931670" h="1930400">
                  <a:moveTo>
                    <a:pt x="800755" y="355600"/>
                  </a:moveTo>
                  <a:lnTo>
                    <a:pt x="721762" y="355600"/>
                  </a:lnTo>
                  <a:lnTo>
                    <a:pt x="721762" y="152400"/>
                  </a:lnTo>
                  <a:lnTo>
                    <a:pt x="729810" y="101600"/>
                  </a:lnTo>
                  <a:lnTo>
                    <a:pt x="752211" y="63500"/>
                  </a:lnTo>
                  <a:lnTo>
                    <a:pt x="786349" y="25400"/>
                  </a:lnTo>
                  <a:lnTo>
                    <a:pt x="829608" y="0"/>
                  </a:lnTo>
                  <a:lnTo>
                    <a:pt x="1101888" y="0"/>
                  </a:lnTo>
                  <a:lnTo>
                    <a:pt x="1145150" y="25400"/>
                  </a:lnTo>
                  <a:lnTo>
                    <a:pt x="1179290" y="63500"/>
                  </a:lnTo>
                  <a:lnTo>
                    <a:pt x="1186758" y="76200"/>
                  </a:lnTo>
                  <a:lnTo>
                    <a:pt x="848804" y="76200"/>
                  </a:lnTo>
                  <a:lnTo>
                    <a:pt x="823809" y="101600"/>
                  </a:lnTo>
                  <a:lnTo>
                    <a:pt x="806943" y="127000"/>
                  </a:lnTo>
                  <a:lnTo>
                    <a:pt x="800755" y="152400"/>
                  </a:lnTo>
                  <a:lnTo>
                    <a:pt x="800755" y="355600"/>
                  </a:lnTo>
                  <a:close/>
                </a:path>
                <a:path w="1931670" h="1930400">
                  <a:moveTo>
                    <a:pt x="1248290" y="444500"/>
                  </a:moveTo>
                  <a:lnTo>
                    <a:pt x="1213208" y="444500"/>
                  </a:lnTo>
                  <a:lnTo>
                    <a:pt x="1199519" y="431800"/>
                  </a:lnTo>
                  <a:lnTo>
                    <a:pt x="1185572" y="431800"/>
                  </a:lnTo>
                  <a:lnTo>
                    <a:pt x="1171416" y="419100"/>
                  </a:lnTo>
                  <a:lnTo>
                    <a:pt x="1146326" y="419100"/>
                  </a:lnTo>
                  <a:lnTo>
                    <a:pt x="1138014" y="406400"/>
                  </a:lnTo>
                  <a:lnTo>
                    <a:pt x="1132663" y="393700"/>
                  </a:lnTo>
                  <a:lnTo>
                    <a:pt x="1130769" y="381000"/>
                  </a:lnTo>
                  <a:lnTo>
                    <a:pt x="1130769" y="152400"/>
                  </a:lnTo>
                  <a:lnTo>
                    <a:pt x="1124579" y="127000"/>
                  </a:lnTo>
                  <a:lnTo>
                    <a:pt x="1107710" y="101600"/>
                  </a:lnTo>
                  <a:lnTo>
                    <a:pt x="1082711" y="76200"/>
                  </a:lnTo>
                  <a:lnTo>
                    <a:pt x="1186758" y="76200"/>
                  </a:lnTo>
                  <a:lnTo>
                    <a:pt x="1201694" y="101600"/>
                  </a:lnTo>
                  <a:lnTo>
                    <a:pt x="1209743" y="152400"/>
                  </a:lnTo>
                  <a:lnTo>
                    <a:pt x="1209743" y="355600"/>
                  </a:lnTo>
                  <a:lnTo>
                    <a:pt x="1333106" y="355600"/>
                  </a:lnTo>
                  <a:lnTo>
                    <a:pt x="1258179" y="431800"/>
                  </a:lnTo>
                  <a:lnTo>
                    <a:pt x="1248290" y="444500"/>
                  </a:lnTo>
                  <a:close/>
                </a:path>
                <a:path w="1931670" h="1930400">
                  <a:moveTo>
                    <a:pt x="486437" y="177800"/>
                  </a:moveTo>
                  <a:lnTo>
                    <a:pt x="424356" y="177800"/>
                  </a:lnTo>
                  <a:lnTo>
                    <a:pt x="455399" y="165100"/>
                  </a:lnTo>
                  <a:lnTo>
                    <a:pt x="486437" y="177800"/>
                  </a:lnTo>
                  <a:close/>
                </a:path>
                <a:path w="1931670" h="1930400">
                  <a:moveTo>
                    <a:pt x="1507149" y="177800"/>
                  </a:moveTo>
                  <a:lnTo>
                    <a:pt x="1445068" y="177800"/>
                  </a:lnTo>
                  <a:lnTo>
                    <a:pt x="1476105" y="165100"/>
                  </a:lnTo>
                  <a:lnTo>
                    <a:pt x="1507149" y="177800"/>
                  </a:lnTo>
                  <a:close/>
                </a:path>
                <a:path w="1931670" h="1930400">
                  <a:moveTo>
                    <a:pt x="486437" y="1752600"/>
                  </a:moveTo>
                  <a:lnTo>
                    <a:pt x="424356" y="1752600"/>
                  </a:lnTo>
                  <a:lnTo>
                    <a:pt x="394977" y="1739900"/>
                  </a:lnTo>
                  <a:lnTo>
                    <a:pt x="367945" y="1727200"/>
                  </a:lnTo>
                  <a:lnTo>
                    <a:pt x="343944" y="1701800"/>
                  </a:lnTo>
                  <a:lnTo>
                    <a:pt x="221795" y="1587500"/>
                  </a:lnTo>
                  <a:lnTo>
                    <a:pt x="202083" y="1562100"/>
                  </a:lnTo>
                  <a:lnTo>
                    <a:pt x="187652" y="1536700"/>
                  </a:lnTo>
                  <a:lnTo>
                    <a:pt x="178786" y="1498600"/>
                  </a:lnTo>
                  <a:lnTo>
                    <a:pt x="175768" y="1473200"/>
                  </a:lnTo>
                  <a:lnTo>
                    <a:pt x="178785" y="1447800"/>
                  </a:lnTo>
                  <a:lnTo>
                    <a:pt x="187649" y="1409700"/>
                  </a:lnTo>
                  <a:lnTo>
                    <a:pt x="202079" y="1384300"/>
                  </a:lnTo>
                  <a:lnTo>
                    <a:pt x="221795" y="1358900"/>
                  </a:lnTo>
                  <a:lnTo>
                    <a:pt x="364845" y="1219200"/>
                  </a:lnTo>
                  <a:lnTo>
                    <a:pt x="363166" y="1219200"/>
                  </a:lnTo>
                  <a:lnTo>
                    <a:pt x="361537" y="1206500"/>
                  </a:lnTo>
                  <a:lnTo>
                    <a:pt x="157621" y="1206500"/>
                  </a:lnTo>
                  <a:lnTo>
                    <a:pt x="107855" y="1193800"/>
                  </a:lnTo>
                  <a:lnTo>
                    <a:pt x="64593" y="1181100"/>
                  </a:lnTo>
                  <a:lnTo>
                    <a:pt x="30452" y="1143000"/>
                  </a:lnTo>
                  <a:lnTo>
                    <a:pt x="8049" y="1092200"/>
                  </a:lnTo>
                  <a:lnTo>
                    <a:pt x="0" y="1054100"/>
                  </a:lnTo>
                  <a:lnTo>
                    <a:pt x="0" y="876300"/>
                  </a:lnTo>
                  <a:lnTo>
                    <a:pt x="8049" y="825500"/>
                  </a:lnTo>
                  <a:lnTo>
                    <a:pt x="30452" y="787400"/>
                  </a:lnTo>
                  <a:lnTo>
                    <a:pt x="64593" y="749300"/>
                  </a:lnTo>
                  <a:lnTo>
                    <a:pt x="107855" y="723900"/>
                  </a:lnTo>
                  <a:lnTo>
                    <a:pt x="157621" y="711200"/>
                  </a:lnTo>
                  <a:lnTo>
                    <a:pt x="364845" y="711200"/>
                  </a:lnTo>
                  <a:lnTo>
                    <a:pt x="221795" y="558800"/>
                  </a:lnTo>
                  <a:lnTo>
                    <a:pt x="202083" y="533400"/>
                  </a:lnTo>
                  <a:lnTo>
                    <a:pt x="187652" y="508000"/>
                  </a:lnTo>
                  <a:lnTo>
                    <a:pt x="178786" y="482600"/>
                  </a:lnTo>
                  <a:lnTo>
                    <a:pt x="175768" y="444500"/>
                  </a:lnTo>
                  <a:lnTo>
                    <a:pt x="178786" y="419100"/>
                  </a:lnTo>
                  <a:lnTo>
                    <a:pt x="187652" y="393700"/>
                  </a:lnTo>
                  <a:lnTo>
                    <a:pt x="202083" y="368300"/>
                  </a:lnTo>
                  <a:lnTo>
                    <a:pt x="221795" y="342900"/>
                  </a:lnTo>
                  <a:lnTo>
                    <a:pt x="343954" y="215900"/>
                  </a:lnTo>
                  <a:lnTo>
                    <a:pt x="367949" y="190500"/>
                  </a:lnTo>
                  <a:lnTo>
                    <a:pt x="394978" y="177800"/>
                  </a:lnTo>
                  <a:lnTo>
                    <a:pt x="515813" y="177800"/>
                  </a:lnTo>
                  <a:lnTo>
                    <a:pt x="542844" y="190500"/>
                  </a:lnTo>
                  <a:lnTo>
                    <a:pt x="566845" y="215900"/>
                  </a:lnTo>
                  <a:lnTo>
                    <a:pt x="605859" y="254000"/>
                  </a:lnTo>
                  <a:lnTo>
                    <a:pt x="425221" y="254000"/>
                  </a:lnTo>
                  <a:lnTo>
                    <a:pt x="411747" y="266700"/>
                  </a:lnTo>
                  <a:lnTo>
                    <a:pt x="399805" y="266700"/>
                  </a:lnTo>
                  <a:lnTo>
                    <a:pt x="277637" y="393700"/>
                  </a:lnTo>
                  <a:lnTo>
                    <a:pt x="256252" y="431800"/>
                  </a:lnTo>
                  <a:lnTo>
                    <a:pt x="254751" y="444500"/>
                  </a:lnTo>
                  <a:lnTo>
                    <a:pt x="256252" y="469900"/>
                  </a:lnTo>
                  <a:lnTo>
                    <a:pt x="260659" y="482600"/>
                  </a:lnTo>
                  <a:lnTo>
                    <a:pt x="267834" y="495300"/>
                  </a:lnTo>
                  <a:lnTo>
                    <a:pt x="277637" y="508000"/>
                  </a:lnTo>
                  <a:lnTo>
                    <a:pt x="439978" y="673100"/>
                  </a:lnTo>
                  <a:lnTo>
                    <a:pt x="447191" y="673100"/>
                  </a:lnTo>
                  <a:lnTo>
                    <a:pt x="450977" y="685800"/>
                  </a:lnTo>
                  <a:lnTo>
                    <a:pt x="451189" y="698500"/>
                  </a:lnTo>
                  <a:lnTo>
                    <a:pt x="447679" y="711200"/>
                  </a:lnTo>
                  <a:lnTo>
                    <a:pt x="441368" y="723900"/>
                  </a:lnTo>
                  <a:lnTo>
                    <a:pt x="435377" y="736600"/>
                  </a:lnTo>
                  <a:lnTo>
                    <a:pt x="429727" y="749300"/>
                  </a:lnTo>
                  <a:lnTo>
                    <a:pt x="424438" y="774700"/>
                  </a:lnTo>
                  <a:lnTo>
                    <a:pt x="418620" y="774700"/>
                  </a:lnTo>
                  <a:lnTo>
                    <a:pt x="410006" y="787400"/>
                  </a:lnTo>
                  <a:lnTo>
                    <a:pt x="399300" y="800100"/>
                  </a:lnTo>
                  <a:lnTo>
                    <a:pt x="127031" y="800100"/>
                  </a:lnTo>
                  <a:lnTo>
                    <a:pt x="102031" y="825500"/>
                  </a:lnTo>
                  <a:lnTo>
                    <a:pt x="85163" y="838200"/>
                  </a:lnTo>
                  <a:lnTo>
                    <a:pt x="78973" y="876300"/>
                  </a:lnTo>
                  <a:lnTo>
                    <a:pt x="78973" y="1054100"/>
                  </a:lnTo>
                  <a:lnTo>
                    <a:pt x="85163" y="1079500"/>
                  </a:lnTo>
                  <a:lnTo>
                    <a:pt x="102031" y="1104900"/>
                  </a:lnTo>
                  <a:lnTo>
                    <a:pt x="127031" y="1117600"/>
                  </a:lnTo>
                  <a:lnTo>
                    <a:pt x="157611" y="1130300"/>
                  </a:lnTo>
                  <a:lnTo>
                    <a:pt x="409999" y="1130300"/>
                  </a:lnTo>
                  <a:lnTo>
                    <a:pt x="418615" y="1143000"/>
                  </a:lnTo>
                  <a:lnTo>
                    <a:pt x="424438" y="1155700"/>
                  </a:lnTo>
                  <a:lnTo>
                    <a:pt x="429727" y="1168400"/>
                  </a:lnTo>
                  <a:lnTo>
                    <a:pt x="435377" y="1181100"/>
                  </a:lnTo>
                  <a:lnTo>
                    <a:pt x="441368" y="1193800"/>
                  </a:lnTo>
                  <a:lnTo>
                    <a:pt x="447679" y="1206500"/>
                  </a:lnTo>
                  <a:lnTo>
                    <a:pt x="451185" y="1219200"/>
                  </a:lnTo>
                  <a:lnTo>
                    <a:pt x="450974" y="1231900"/>
                  </a:lnTo>
                  <a:lnTo>
                    <a:pt x="447190" y="1244600"/>
                  </a:lnTo>
                  <a:lnTo>
                    <a:pt x="439978" y="1257300"/>
                  </a:lnTo>
                  <a:lnTo>
                    <a:pt x="277637" y="1422400"/>
                  </a:lnTo>
                  <a:lnTo>
                    <a:pt x="267834" y="1435100"/>
                  </a:lnTo>
                  <a:lnTo>
                    <a:pt x="260659" y="1447800"/>
                  </a:lnTo>
                  <a:lnTo>
                    <a:pt x="256252" y="1460500"/>
                  </a:lnTo>
                  <a:lnTo>
                    <a:pt x="254751" y="1473200"/>
                  </a:lnTo>
                  <a:lnTo>
                    <a:pt x="256252" y="1485900"/>
                  </a:lnTo>
                  <a:lnTo>
                    <a:pt x="260659" y="1498600"/>
                  </a:lnTo>
                  <a:lnTo>
                    <a:pt x="267834" y="1511300"/>
                  </a:lnTo>
                  <a:lnTo>
                    <a:pt x="277637" y="1524000"/>
                  </a:lnTo>
                  <a:lnTo>
                    <a:pt x="399795" y="1651000"/>
                  </a:lnTo>
                  <a:lnTo>
                    <a:pt x="411743" y="1663700"/>
                  </a:lnTo>
                  <a:lnTo>
                    <a:pt x="425220" y="1663700"/>
                  </a:lnTo>
                  <a:lnTo>
                    <a:pt x="439886" y="1676400"/>
                  </a:lnTo>
                  <a:lnTo>
                    <a:pt x="592846" y="1676400"/>
                  </a:lnTo>
                  <a:lnTo>
                    <a:pt x="566836" y="1701800"/>
                  </a:lnTo>
                  <a:lnTo>
                    <a:pt x="542840" y="1727200"/>
                  </a:lnTo>
                  <a:lnTo>
                    <a:pt x="515812" y="1739900"/>
                  </a:lnTo>
                  <a:lnTo>
                    <a:pt x="486437" y="1752600"/>
                  </a:lnTo>
                  <a:close/>
                </a:path>
                <a:path w="1931670" h="1930400">
                  <a:moveTo>
                    <a:pt x="1333106" y="355600"/>
                  </a:moveTo>
                  <a:lnTo>
                    <a:pt x="1221610" y="355600"/>
                  </a:lnTo>
                  <a:lnTo>
                    <a:pt x="1364659" y="215900"/>
                  </a:lnTo>
                  <a:lnTo>
                    <a:pt x="1388661" y="190500"/>
                  </a:lnTo>
                  <a:lnTo>
                    <a:pt x="1415692" y="177800"/>
                  </a:lnTo>
                  <a:lnTo>
                    <a:pt x="1536528" y="177800"/>
                  </a:lnTo>
                  <a:lnTo>
                    <a:pt x="1563560" y="190500"/>
                  </a:lnTo>
                  <a:lnTo>
                    <a:pt x="1587561" y="215900"/>
                  </a:lnTo>
                  <a:lnTo>
                    <a:pt x="1624206" y="254000"/>
                  </a:lnTo>
                  <a:lnTo>
                    <a:pt x="1445946" y="254000"/>
                  </a:lnTo>
                  <a:lnTo>
                    <a:pt x="1432468" y="266700"/>
                  </a:lnTo>
                  <a:lnTo>
                    <a:pt x="1420520" y="266700"/>
                  </a:lnTo>
                  <a:lnTo>
                    <a:pt x="1333106" y="355600"/>
                  </a:lnTo>
                  <a:close/>
                </a:path>
                <a:path w="1931670" h="1930400">
                  <a:moveTo>
                    <a:pt x="718316" y="444500"/>
                  </a:moveTo>
                  <a:lnTo>
                    <a:pt x="683248" y="444500"/>
                  </a:lnTo>
                  <a:lnTo>
                    <a:pt x="673345" y="431800"/>
                  </a:lnTo>
                  <a:lnTo>
                    <a:pt x="510994" y="266700"/>
                  </a:lnTo>
                  <a:lnTo>
                    <a:pt x="499046" y="266700"/>
                  </a:lnTo>
                  <a:lnTo>
                    <a:pt x="485570" y="254000"/>
                  </a:lnTo>
                  <a:lnTo>
                    <a:pt x="605859" y="254000"/>
                  </a:lnTo>
                  <a:lnTo>
                    <a:pt x="709895" y="355600"/>
                  </a:lnTo>
                  <a:lnTo>
                    <a:pt x="800755" y="355600"/>
                  </a:lnTo>
                  <a:lnTo>
                    <a:pt x="800755" y="381000"/>
                  </a:lnTo>
                  <a:lnTo>
                    <a:pt x="798861" y="393700"/>
                  </a:lnTo>
                  <a:lnTo>
                    <a:pt x="793510" y="406400"/>
                  </a:lnTo>
                  <a:lnTo>
                    <a:pt x="785199" y="419100"/>
                  </a:lnTo>
                  <a:lnTo>
                    <a:pt x="760112" y="419100"/>
                  </a:lnTo>
                  <a:lnTo>
                    <a:pt x="745956" y="431800"/>
                  </a:lnTo>
                  <a:lnTo>
                    <a:pt x="732006" y="431800"/>
                  </a:lnTo>
                  <a:lnTo>
                    <a:pt x="718316" y="444500"/>
                  </a:lnTo>
                  <a:close/>
                </a:path>
                <a:path w="1931670" h="1930400">
                  <a:moveTo>
                    <a:pt x="1614698" y="1676400"/>
                  </a:moveTo>
                  <a:lnTo>
                    <a:pt x="1491638" y="1676400"/>
                  </a:lnTo>
                  <a:lnTo>
                    <a:pt x="1506302" y="1663700"/>
                  </a:lnTo>
                  <a:lnTo>
                    <a:pt x="1519777" y="1663700"/>
                  </a:lnTo>
                  <a:lnTo>
                    <a:pt x="1531719" y="1651000"/>
                  </a:lnTo>
                  <a:lnTo>
                    <a:pt x="1653887" y="1524000"/>
                  </a:lnTo>
                  <a:lnTo>
                    <a:pt x="1671125" y="1498600"/>
                  </a:lnTo>
                  <a:lnTo>
                    <a:pt x="1676870" y="1473200"/>
                  </a:lnTo>
                  <a:lnTo>
                    <a:pt x="1671121" y="1447800"/>
                  </a:lnTo>
                  <a:lnTo>
                    <a:pt x="1653877" y="1422400"/>
                  </a:lnTo>
                  <a:lnTo>
                    <a:pt x="1491536" y="1257300"/>
                  </a:lnTo>
                  <a:lnTo>
                    <a:pt x="1484322" y="1244600"/>
                  </a:lnTo>
                  <a:lnTo>
                    <a:pt x="1480536" y="1231900"/>
                  </a:lnTo>
                  <a:lnTo>
                    <a:pt x="1480325" y="1219200"/>
                  </a:lnTo>
                  <a:lnTo>
                    <a:pt x="1483835" y="1206500"/>
                  </a:lnTo>
                  <a:lnTo>
                    <a:pt x="1490168" y="1193800"/>
                  </a:lnTo>
                  <a:lnTo>
                    <a:pt x="1496167" y="1181100"/>
                  </a:lnTo>
                  <a:lnTo>
                    <a:pt x="1501809" y="1168400"/>
                  </a:lnTo>
                  <a:lnTo>
                    <a:pt x="1507076" y="1155700"/>
                  </a:lnTo>
                  <a:lnTo>
                    <a:pt x="1512893" y="1143000"/>
                  </a:lnTo>
                  <a:lnTo>
                    <a:pt x="1521508" y="1130300"/>
                  </a:lnTo>
                  <a:lnTo>
                    <a:pt x="1773913" y="1130300"/>
                  </a:lnTo>
                  <a:lnTo>
                    <a:pt x="1804492" y="1117600"/>
                  </a:lnTo>
                  <a:lnTo>
                    <a:pt x="1829487" y="1104900"/>
                  </a:lnTo>
                  <a:lnTo>
                    <a:pt x="1846353" y="1079500"/>
                  </a:lnTo>
                  <a:lnTo>
                    <a:pt x="1852541" y="1054100"/>
                  </a:lnTo>
                  <a:lnTo>
                    <a:pt x="1852541" y="876300"/>
                  </a:lnTo>
                  <a:lnTo>
                    <a:pt x="1846353" y="838200"/>
                  </a:lnTo>
                  <a:lnTo>
                    <a:pt x="1829487" y="825500"/>
                  </a:lnTo>
                  <a:lnTo>
                    <a:pt x="1804492" y="800100"/>
                  </a:lnTo>
                  <a:lnTo>
                    <a:pt x="1532214" y="800100"/>
                  </a:lnTo>
                  <a:lnTo>
                    <a:pt x="1521508" y="787400"/>
                  </a:lnTo>
                  <a:lnTo>
                    <a:pt x="1512893" y="774700"/>
                  </a:lnTo>
                  <a:lnTo>
                    <a:pt x="1507076" y="774700"/>
                  </a:lnTo>
                  <a:lnTo>
                    <a:pt x="1501805" y="749300"/>
                  </a:lnTo>
                  <a:lnTo>
                    <a:pt x="1496163" y="736600"/>
                  </a:lnTo>
                  <a:lnTo>
                    <a:pt x="1490167" y="723900"/>
                  </a:lnTo>
                  <a:lnTo>
                    <a:pt x="1483835" y="711200"/>
                  </a:lnTo>
                  <a:lnTo>
                    <a:pt x="1480329" y="698500"/>
                  </a:lnTo>
                  <a:lnTo>
                    <a:pt x="1480540" y="685800"/>
                  </a:lnTo>
                  <a:lnTo>
                    <a:pt x="1484324" y="673100"/>
                  </a:lnTo>
                  <a:lnTo>
                    <a:pt x="1491536" y="673100"/>
                  </a:lnTo>
                  <a:lnTo>
                    <a:pt x="1653887" y="508000"/>
                  </a:lnTo>
                  <a:lnTo>
                    <a:pt x="1671125" y="482600"/>
                  </a:lnTo>
                  <a:lnTo>
                    <a:pt x="1676871" y="444500"/>
                  </a:lnTo>
                  <a:lnTo>
                    <a:pt x="1671125" y="419100"/>
                  </a:lnTo>
                  <a:lnTo>
                    <a:pt x="1653887" y="393700"/>
                  </a:lnTo>
                  <a:lnTo>
                    <a:pt x="1531729" y="266700"/>
                  </a:lnTo>
                  <a:lnTo>
                    <a:pt x="1519781" y="266700"/>
                  </a:lnTo>
                  <a:lnTo>
                    <a:pt x="1506304" y="254000"/>
                  </a:lnTo>
                  <a:lnTo>
                    <a:pt x="1624206" y="254000"/>
                  </a:lnTo>
                  <a:lnTo>
                    <a:pt x="1709710" y="342900"/>
                  </a:lnTo>
                  <a:lnTo>
                    <a:pt x="1739210" y="381000"/>
                  </a:lnTo>
                  <a:lnTo>
                    <a:pt x="1753960" y="431800"/>
                  </a:lnTo>
                  <a:lnTo>
                    <a:pt x="1753960" y="469900"/>
                  </a:lnTo>
                  <a:lnTo>
                    <a:pt x="1739210" y="520700"/>
                  </a:lnTo>
                  <a:lnTo>
                    <a:pt x="1709710" y="558800"/>
                  </a:lnTo>
                  <a:lnTo>
                    <a:pt x="1566650" y="711200"/>
                  </a:lnTo>
                  <a:lnTo>
                    <a:pt x="1773884" y="711200"/>
                  </a:lnTo>
                  <a:lnTo>
                    <a:pt x="1823650" y="723900"/>
                  </a:lnTo>
                  <a:lnTo>
                    <a:pt x="1866909" y="749300"/>
                  </a:lnTo>
                  <a:lnTo>
                    <a:pt x="1901047" y="787400"/>
                  </a:lnTo>
                  <a:lnTo>
                    <a:pt x="1923447" y="825500"/>
                  </a:lnTo>
                  <a:lnTo>
                    <a:pt x="1931496" y="876300"/>
                  </a:lnTo>
                  <a:lnTo>
                    <a:pt x="1931496" y="1054100"/>
                  </a:lnTo>
                  <a:lnTo>
                    <a:pt x="1923447" y="1092200"/>
                  </a:lnTo>
                  <a:lnTo>
                    <a:pt x="1901047" y="1143000"/>
                  </a:lnTo>
                  <a:lnTo>
                    <a:pt x="1866909" y="1181100"/>
                  </a:lnTo>
                  <a:lnTo>
                    <a:pt x="1823649" y="1193800"/>
                  </a:lnTo>
                  <a:lnTo>
                    <a:pt x="1773884" y="1206500"/>
                  </a:lnTo>
                  <a:lnTo>
                    <a:pt x="1569968" y="1206500"/>
                  </a:lnTo>
                  <a:lnTo>
                    <a:pt x="1568329" y="1219200"/>
                  </a:lnTo>
                  <a:lnTo>
                    <a:pt x="1566650" y="1219200"/>
                  </a:lnTo>
                  <a:lnTo>
                    <a:pt x="1709710" y="1358900"/>
                  </a:lnTo>
                  <a:lnTo>
                    <a:pt x="1739205" y="1397000"/>
                  </a:lnTo>
                  <a:lnTo>
                    <a:pt x="1753953" y="1447800"/>
                  </a:lnTo>
                  <a:lnTo>
                    <a:pt x="1753953" y="1498600"/>
                  </a:lnTo>
                  <a:lnTo>
                    <a:pt x="1739205" y="1549400"/>
                  </a:lnTo>
                  <a:lnTo>
                    <a:pt x="1709710" y="1587500"/>
                  </a:lnTo>
                  <a:lnTo>
                    <a:pt x="1614698" y="1676400"/>
                  </a:lnTo>
                  <a:close/>
                </a:path>
                <a:path w="1931670" h="1930400">
                  <a:moveTo>
                    <a:pt x="1058477" y="1333500"/>
                  </a:moveTo>
                  <a:lnTo>
                    <a:pt x="873028" y="1333500"/>
                  </a:lnTo>
                  <a:lnTo>
                    <a:pt x="829620" y="1308100"/>
                  </a:lnTo>
                  <a:lnTo>
                    <a:pt x="788656" y="1295400"/>
                  </a:lnTo>
                  <a:lnTo>
                    <a:pt x="750493" y="1270000"/>
                  </a:lnTo>
                  <a:lnTo>
                    <a:pt x="715486" y="1244600"/>
                  </a:lnTo>
                  <a:lnTo>
                    <a:pt x="683991" y="1206500"/>
                  </a:lnTo>
                  <a:lnTo>
                    <a:pt x="656365" y="1181100"/>
                  </a:lnTo>
                  <a:lnTo>
                    <a:pt x="632964" y="1143000"/>
                  </a:lnTo>
                  <a:lnTo>
                    <a:pt x="614143" y="1092200"/>
                  </a:lnTo>
                  <a:lnTo>
                    <a:pt x="600259" y="1054100"/>
                  </a:lnTo>
                  <a:lnTo>
                    <a:pt x="591667" y="1003300"/>
                  </a:lnTo>
                  <a:lnTo>
                    <a:pt x="588724" y="965200"/>
                  </a:lnTo>
                  <a:lnTo>
                    <a:pt x="591667" y="914400"/>
                  </a:lnTo>
                  <a:lnTo>
                    <a:pt x="600259" y="863600"/>
                  </a:lnTo>
                  <a:lnTo>
                    <a:pt x="614143" y="825500"/>
                  </a:lnTo>
                  <a:lnTo>
                    <a:pt x="632964" y="787400"/>
                  </a:lnTo>
                  <a:lnTo>
                    <a:pt x="656365" y="749300"/>
                  </a:lnTo>
                  <a:lnTo>
                    <a:pt x="683991" y="711200"/>
                  </a:lnTo>
                  <a:lnTo>
                    <a:pt x="715486" y="673100"/>
                  </a:lnTo>
                  <a:lnTo>
                    <a:pt x="750493" y="647700"/>
                  </a:lnTo>
                  <a:lnTo>
                    <a:pt x="788656" y="622300"/>
                  </a:lnTo>
                  <a:lnTo>
                    <a:pt x="829620" y="609600"/>
                  </a:lnTo>
                  <a:lnTo>
                    <a:pt x="873028" y="596900"/>
                  </a:lnTo>
                  <a:lnTo>
                    <a:pt x="918524" y="584200"/>
                  </a:lnTo>
                  <a:lnTo>
                    <a:pt x="1012981" y="584200"/>
                  </a:lnTo>
                  <a:lnTo>
                    <a:pt x="1058477" y="596900"/>
                  </a:lnTo>
                  <a:lnTo>
                    <a:pt x="1101885" y="609600"/>
                  </a:lnTo>
                  <a:lnTo>
                    <a:pt x="1142848" y="622300"/>
                  </a:lnTo>
                  <a:lnTo>
                    <a:pt x="1181012" y="647700"/>
                  </a:lnTo>
                  <a:lnTo>
                    <a:pt x="1198515" y="660400"/>
                  </a:lnTo>
                  <a:lnTo>
                    <a:pt x="917471" y="660400"/>
                  </a:lnTo>
                  <a:lnTo>
                    <a:pt x="871647" y="673100"/>
                  </a:lnTo>
                  <a:lnTo>
                    <a:pt x="828898" y="698500"/>
                  </a:lnTo>
                  <a:lnTo>
                    <a:pt x="789843" y="723900"/>
                  </a:lnTo>
                  <a:lnTo>
                    <a:pt x="755100" y="749300"/>
                  </a:lnTo>
                  <a:lnTo>
                    <a:pt x="725288" y="787400"/>
                  </a:lnTo>
                  <a:lnTo>
                    <a:pt x="701024" y="825500"/>
                  </a:lnTo>
                  <a:lnTo>
                    <a:pt x="682927" y="863600"/>
                  </a:lnTo>
                  <a:lnTo>
                    <a:pt x="671615" y="914400"/>
                  </a:lnTo>
                  <a:lnTo>
                    <a:pt x="667707" y="965200"/>
                  </a:lnTo>
                  <a:lnTo>
                    <a:pt x="671615" y="1016000"/>
                  </a:lnTo>
                  <a:lnTo>
                    <a:pt x="682927" y="1054100"/>
                  </a:lnTo>
                  <a:lnTo>
                    <a:pt x="701024" y="1104900"/>
                  </a:lnTo>
                  <a:lnTo>
                    <a:pt x="725288" y="1143000"/>
                  </a:lnTo>
                  <a:lnTo>
                    <a:pt x="755100" y="1168400"/>
                  </a:lnTo>
                  <a:lnTo>
                    <a:pt x="789843" y="1206500"/>
                  </a:lnTo>
                  <a:lnTo>
                    <a:pt x="828898" y="1231900"/>
                  </a:lnTo>
                  <a:lnTo>
                    <a:pt x="871647" y="1244600"/>
                  </a:lnTo>
                  <a:lnTo>
                    <a:pt x="917471" y="1257300"/>
                  </a:lnTo>
                  <a:lnTo>
                    <a:pt x="1198515" y="1257300"/>
                  </a:lnTo>
                  <a:lnTo>
                    <a:pt x="1181012" y="1270000"/>
                  </a:lnTo>
                  <a:lnTo>
                    <a:pt x="1142848" y="1295400"/>
                  </a:lnTo>
                  <a:lnTo>
                    <a:pt x="1101885" y="1308100"/>
                  </a:lnTo>
                  <a:lnTo>
                    <a:pt x="1058477" y="1333500"/>
                  </a:lnTo>
                  <a:close/>
                </a:path>
                <a:path w="1931670" h="1930400">
                  <a:moveTo>
                    <a:pt x="1198515" y="1257300"/>
                  </a:moveTo>
                  <a:lnTo>
                    <a:pt x="1014033" y="1257300"/>
                  </a:lnTo>
                  <a:lnTo>
                    <a:pt x="1059857" y="1244600"/>
                  </a:lnTo>
                  <a:lnTo>
                    <a:pt x="1102606" y="1231900"/>
                  </a:lnTo>
                  <a:lnTo>
                    <a:pt x="1141661" y="1206500"/>
                  </a:lnTo>
                  <a:lnTo>
                    <a:pt x="1176404" y="1168400"/>
                  </a:lnTo>
                  <a:lnTo>
                    <a:pt x="1206217" y="1143000"/>
                  </a:lnTo>
                  <a:lnTo>
                    <a:pt x="1230481" y="1104900"/>
                  </a:lnTo>
                  <a:lnTo>
                    <a:pt x="1248577" y="1054100"/>
                  </a:lnTo>
                  <a:lnTo>
                    <a:pt x="1259889" y="1016000"/>
                  </a:lnTo>
                  <a:lnTo>
                    <a:pt x="1263797" y="965200"/>
                  </a:lnTo>
                  <a:lnTo>
                    <a:pt x="1259889" y="914400"/>
                  </a:lnTo>
                  <a:lnTo>
                    <a:pt x="1248577" y="863600"/>
                  </a:lnTo>
                  <a:lnTo>
                    <a:pt x="1230481" y="825500"/>
                  </a:lnTo>
                  <a:lnTo>
                    <a:pt x="1206217" y="787400"/>
                  </a:lnTo>
                  <a:lnTo>
                    <a:pt x="1176404" y="749300"/>
                  </a:lnTo>
                  <a:lnTo>
                    <a:pt x="1141661" y="723900"/>
                  </a:lnTo>
                  <a:lnTo>
                    <a:pt x="1102606" y="698500"/>
                  </a:lnTo>
                  <a:lnTo>
                    <a:pt x="1059857" y="673100"/>
                  </a:lnTo>
                  <a:lnTo>
                    <a:pt x="1014033" y="660400"/>
                  </a:lnTo>
                  <a:lnTo>
                    <a:pt x="1198515" y="660400"/>
                  </a:lnTo>
                  <a:lnTo>
                    <a:pt x="1247513" y="711200"/>
                  </a:lnTo>
                  <a:lnTo>
                    <a:pt x="1275139" y="749300"/>
                  </a:lnTo>
                  <a:lnTo>
                    <a:pt x="1298541" y="787400"/>
                  </a:lnTo>
                  <a:lnTo>
                    <a:pt x="1317362" y="825500"/>
                  </a:lnTo>
                  <a:lnTo>
                    <a:pt x="1331246" y="863600"/>
                  </a:lnTo>
                  <a:lnTo>
                    <a:pt x="1339838" y="914400"/>
                  </a:lnTo>
                  <a:lnTo>
                    <a:pt x="1342781" y="965200"/>
                  </a:lnTo>
                  <a:lnTo>
                    <a:pt x="1339838" y="1003300"/>
                  </a:lnTo>
                  <a:lnTo>
                    <a:pt x="1331246" y="1054100"/>
                  </a:lnTo>
                  <a:lnTo>
                    <a:pt x="1317362" y="1092200"/>
                  </a:lnTo>
                  <a:lnTo>
                    <a:pt x="1298541" y="1143000"/>
                  </a:lnTo>
                  <a:lnTo>
                    <a:pt x="1275139" y="1181100"/>
                  </a:lnTo>
                  <a:lnTo>
                    <a:pt x="1247513" y="1206500"/>
                  </a:lnTo>
                  <a:lnTo>
                    <a:pt x="1216019" y="1244600"/>
                  </a:lnTo>
                  <a:lnTo>
                    <a:pt x="1198515" y="1257300"/>
                  </a:lnTo>
                  <a:close/>
                </a:path>
                <a:path w="1931670" h="1930400">
                  <a:moveTo>
                    <a:pt x="718316" y="1485900"/>
                  </a:moveTo>
                  <a:lnTo>
                    <a:pt x="686307" y="1485900"/>
                  </a:lnTo>
                  <a:lnTo>
                    <a:pt x="693653" y="1473200"/>
                  </a:lnTo>
                  <a:lnTo>
                    <a:pt x="712867" y="1473200"/>
                  </a:lnTo>
                  <a:lnTo>
                    <a:pt x="718316" y="1485900"/>
                  </a:lnTo>
                  <a:close/>
                </a:path>
                <a:path w="1931670" h="1930400">
                  <a:moveTo>
                    <a:pt x="1248284" y="1485900"/>
                  </a:moveTo>
                  <a:lnTo>
                    <a:pt x="1213208" y="1485900"/>
                  </a:lnTo>
                  <a:lnTo>
                    <a:pt x="1224947" y="1473200"/>
                  </a:lnTo>
                  <a:lnTo>
                    <a:pt x="1236923" y="1473200"/>
                  </a:lnTo>
                  <a:lnTo>
                    <a:pt x="1248284" y="1485900"/>
                  </a:lnTo>
                  <a:close/>
                </a:path>
                <a:path w="1931670" h="1930400">
                  <a:moveTo>
                    <a:pt x="592846" y="1676400"/>
                  </a:moveTo>
                  <a:lnTo>
                    <a:pt x="470907" y="1676400"/>
                  </a:lnTo>
                  <a:lnTo>
                    <a:pt x="485569" y="1663700"/>
                  </a:lnTo>
                  <a:lnTo>
                    <a:pt x="499042" y="1663700"/>
                  </a:lnTo>
                  <a:lnTo>
                    <a:pt x="510984" y="1651000"/>
                  </a:lnTo>
                  <a:lnTo>
                    <a:pt x="673345" y="1485900"/>
                  </a:lnTo>
                  <a:lnTo>
                    <a:pt x="732000" y="1485900"/>
                  </a:lnTo>
                  <a:lnTo>
                    <a:pt x="745946" y="1498600"/>
                  </a:lnTo>
                  <a:lnTo>
                    <a:pt x="774434" y="1498600"/>
                  </a:lnTo>
                  <a:lnTo>
                    <a:pt x="785203" y="1511300"/>
                  </a:lnTo>
                  <a:lnTo>
                    <a:pt x="793511" y="1524000"/>
                  </a:lnTo>
                  <a:lnTo>
                    <a:pt x="798861" y="1524000"/>
                  </a:lnTo>
                  <a:lnTo>
                    <a:pt x="800755" y="1536700"/>
                  </a:lnTo>
                  <a:lnTo>
                    <a:pt x="800755" y="1562100"/>
                  </a:lnTo>
                  <a:lnTo>
                    <a:pt x="709895" y="1562100"/>
                  </a:lnTo>
                  <a:lnTo>
                    <a:pt x="592846" y="1676400"/>
                  </a:lnTo>
                  <a:close/>
                </a:path>
                <a:path w="1931670" h="1930400">
                  <a:moveTo>
                    <a:pt x="1184891" y="1854200"/>
                  </a:moveTo>
                  <a:lnTo>
                    <a:pt x="1052131" y="1854200"/>
                  </a:lnTo>
                  <a:lnTo>
                    <a:pt x="1082711" y="1841500"/>
                  </a:lnTo>
                  <a:lnTo>
                    <a:pt x="1107710" y="1828800"/>
                  </a:lnTo>
                  <a:lnTo>
                    <a:pt x="1124579" y="1803400"/>
                  </a:lnTo>
                  <a:lnTo>
                    <a:pt x="1130769" y="1765300"/>
                  </a:lnTo>
                  <a:lnTo>
                    <a:pt x="1130769" y="1536700"/>
                  </a:lnTo>
                  <a:lnTo>
                    <a:pt x="1132663" y="1524000"/>
                  </a:lnTo>
                  <a:lnTo>
                    <a:pt x="1138013" y="1524000"/>
                  </a:lnTo>
                  <a:lnTo>
                    <a:pt x="1146321" y="1511300"/>
                  </a:lnTo>
                  <a:lnTo>
                    <a:pt x="1157090" y="1498600"/>
                  </a:lnTo>
                  <a:lnTo>
                    <a:pt x="1185571" y="1498600"/>
                  </a:lnTo>
                  <a:lnTo>
                    <a:pt x="1199519" y="1485900"/>
                  </a:lnTo>
                  <a:lnTo>
                    <a:pt x="1258179" y="1485900"/>
                  </a:lnTo>
                  <a:lnTo>
                    <a:pt x="1333106" y="1562100"/>
                  </a:lnTo>
                  <a:lnTo>
                    <a:pt x="1213712" y="1562100"/>
                  </a:lnTo>
                  <a:lnTo>
                    <a:pt x="1209743" y="1574800"/>
                  </a:lnTo>
                  <a:lnTo>
                    <a:pt x="1209743" y="1765300"/>
                  </a:lnTo>
                  <a:lnTo>
                    <a:pt x="1201694" y="1816100"/>
                  </a:lnTo>
                  <a:lnTo>
                    <a:pt x="1184891" y="1854200"/>
                  </a:lnTo>
                  <a:close/>
                </a:path>
                <a:path w="1931670" h="1930400">
                  <a:moveTo>
                    <a:pt x="1052121" y="1930400"/>
                  </a:moveTo>
                  <a:lnTo>
                    <a:pt x="879374" y="1930400"/>
                  </a:lnTo>
                  <a:lnTo>
                    <a:pt x="829608" y="1917700"/>
                  </a:lnTo>
                  <a:lnTo>
                    <a:pt x="786349" y="1905000"/>
                  </a:lnTo>
                  <a:lnTo>
                    <a:pt x="752211" y="1866900"/>
                  </a:lnTo>
                  <a:lnTo>
                    <a:pt x="729810" y="1816100"/>
                  </a:lnTo>
                  <a:lnTo>
                    <a:pt x="721762" y="1765300"/>
                  </a:lnTo>
                  <a:lnTo>
                    <a:pt x="721762" y="1574800"/>
                  </a:lnTo>
                  <a:lnTo>
                    <a:pt x="717793" y="1562100"/>
                  </a:lnTo>
                  <a:lnTo>
                    <a:pt x="800755" y="1562100"/>
                  </a:lnTo>
                  <a:lnTo>
                    <a:pt x="800755" y="1765300"/>
                  </a:lnTo>
                  <a:lnTo>
                    <a:pt x="806943" y="1803400"/>
                  </a:lnTo>
                  <a:lnTo>
                    <a:pt x="823809" y="1828800"/>
                  </a:lnTo>
                  <a:lnTo>
                    <a:pt x="848804" y="1841500"/>
                  </a:lnTo>
                  <a:lnTo>
                    <a:pt x="879383" y="1854200"/>
                  </a:lnTo>
                  <a:lnTo>
                    <a:pt x="1184891" y="1854200"/>
                  </a:lnTo>
                  <a:lnTo>
                    <a:pt x="1179290" y="1866900"/>
                  </a:lnTo>
                  <a:lnTo>
                    <a:pt x="1145150" y="1905000"/>
                  </a:lnTo>
                  <a:lnTo>
                    <a:pt x="1101888" y="1917700"/>
                  </a:lnTo>
                  <a:lnTo>
                    <a:pt x="1052121" y="1930400"/>
                  </a:lnTo>
                  <a:close/>
                </a:path>
                <a:path w="1931670" h="1930400">
                  <a:moveTo>
                    <a:pt x="1507149" y="1752600"/>
                  </a:moveTo>
                  <a:lnTo>
                    <a:pt x="1445068" y="1752600"/>
                  </a:lnTo>
                  <a:lnTo>
                    <a:pt x="1415692" y="1739900"/>
                  </a:lnTo>
                  <a:lnTo>
                    <a:pt x="1388661" y="1727200"/>
                  </a:lnTo>
                  <a:lnTo>
                    <a:pt x="1364660" y="1701800"/>
                  </a:lnTo>
                  <a:lnTo>
                    <a:pt x="1221610" y="1562100"/>
                  </a:lnTo>
                  <a:lnTo>
                    <a:pt x="1333106" y="1562100"/>
                  </a:lnTo>
                  <a:lnTo>
                    <a:pt x="1420520" y="1651000"/>
                  </a:lnTo>
                  <a:lnTo>
                    <a:pt x="1432468" y="1663700"/>
                  </a:lnTo>
                  <a:lnTo>
                    <a:pt x="1445945" y="1663700"/>
                  </a:lnTo>
                  <a:lnTo>
                    <a:pt x="1460611" y="1676400"/>
                  </a:lnTo>
                  <a:lnTo>
                    <a:pt x="1614698" y="1676400"/>
                  </a:lnTo>
                  <a:lnTo>
                    <a:pt x="1587552" y="1701800"/>
                  </a:lnTo>
                  <a:lnTo>
                    <a:pt x="1563556" y="1727200"/>
                  </a:lnTo>
                  <a:lnTo>
                    <a:pt x="1536527" y="1739900"/>
                  </a:lnTo>
                  <a:lnTo>
                    <a:pt x="1507149" y="1752600"/>
                  </a:lnTo>
                  <a:close/>
                </a:path>
              </a:pathLst>
            </a:custGeom>
            <a:solidFill>
              <a:srgbClr val="F2D338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-118025" y="2365361"/>
            <a:ext cx="9262110" cy="3181985"/>
            <a:chOff x="-236049" y="4159222"/>
            <a:chExt cx="18524220" cy="6363970"/>
          </a:xfrm>
        </p:grpSpPr>
        <p:sp>
          <p:nvSpPr>
            <p:cNvPr id="11" name="object 11"/>
            <p:cNvSpPr/>
            <p:nvPr/>
          </p:nvSpPr>
          <p:spPr>
            <a:xfrm>
              <a:off x="13654194" y="5443265"/>
              <a:ext cx="4634230" cy="4843780"/>
            </a:xfrm>
            <a:custGeom>
              <a:avLst/>
              <a:gdLst/>
              <a:ahLst/>
              <a:cxnLst/>
              <a:rect l="l" t="t" r="r" b="b"/>
              <a:pathLst>
                <a:path w="4634230" h="4843780">
                  <a:moveTo>
                    <a:pt x="4633805" y="420924"/>
                  </a:moveTo>
                  <a:lnTo>
                    <a:pt x="4633805" y="4843600"/>
                  </a:lnTo>
                  <a:lnTo>
                    <a:pt x="3748452" y="4843600"/>
                  </a:lnTo>
                  <a:lnTo>
                    <a:pt x="4560843" y="742304"/>
                  </a:lnTo>
                  <a:lnTo>
                    <a:pt x="4633805" y="420924"/>
                  </a:lnTo>
                  <a:close/>
                </a:path>
                <a:path w="4634230" h="4843780">
                  <a:moveTo>
                    <a:pt x="4633805" y="0"/>
                  </a:moveTo>
                  <a:lnTo>
                    <a:pt x="4633805" y="420924"/>
                  </a:lnTo>
                  <a:lnTo>
                    <a:pt x="4560843" y="742304"/>
                  </a:lnTo>
                  <a:lnTo>
                    <a:pt x="3748452" y="4843600"/>
                  </a:lnTo>
                  <a:lnTo>
                    <a:pt x="0" y="4843600"/>
                  </a:lnTo>
                  <a:lnTo>
                    <a:pt x="173267" y="4780707"/>
                  </a:lnTo>
                  <a:lnTo>
                    <a:pt x="516267" y="4607640"/>
                  </a:lnTo>
                  <a:lnTo>
                    <a:pt x="844683" y="4351568"/>
                  </a:lnTo>
                  <a:lnTo>
                    <a:pt x="871865" y="4322098"/>
                  </a:lnTo>
                  <a:lnTo>
                    <a:pt x="897849" y="4290927"/>
                  </a:lnTo>
                  <a:lnTo>
                    <a:pt x="922705" y="4258141"/>
                  </a:lnTo>
                  <a:lnTo>
                    <a:pt x="946502" y="4223823"/>
                  </a:lnTo>
                  <a:lnTo>
                    <a:pt x="969311" y="4188059"/>
                  </a:lnTo>
                  <a:lnTo>
                    <a:pt x="991200" y="4150931"/>
                  </a:lnTo>
                  <a:lnTo>
                    <a:pt x="1012238" y="4112524"/>
                  </a:lnTo>
                  <a:lnTo>
                    <a:pt x="1032497" y="4072923"/>
                  </a:lnTo>
                  <a:lnTo>
                    <a:pt x="1052044" y="4032211"/>
                  </a:lnTo>
                  <a:lnTo>
                    <a:pt x="1070949" y="3990473"/>
                  </a:lnTo>
                  <a:lnTo>
                    <a:pt x="1089282" y="3947793"/>
                  </a:lnTo>
                  <a:lnTo>
                    <a:pt x="1107113" y="3904255"/>
                  </a:lnTo>
                  <a:lnTo>
                    <a:pt x="1124510" y="3859944"/>
                  </a:lnTo>
                  <a:lnTo>
                    <a:pt x="1141544" y="3814943"/>
                  </a:lnTo>
                  <a:lnTo>
                    <a:pt x="1158283" y="3769337"/>
                  </a:lnTo>
                  <a:lnTo>
                    <a:pt x="1174798" y="3723211"/>
                  </a:lnTo>
                  <a:lnTo>
                    <a:pt x="1191157" y="3676647"/>
                  </a:lnTo>
                  <a:lnTo>
                    <a:pt x="1207431" y="3629731"/>
                  </a:lnTo>
                  <a:lnTo>
                    <a:pt x="1239998" y="3535178"/>
                  </a:lnTo>
                  <a:lnTo>
                    <a:pt x="1256431" y="3487710"/>
                  </a:lnTo>
                  <a:lnTo>
                    <a:pt x="1273056" y="3440225"/>
                  </a:lnTo>
                  <a:lnTo>
                    <a:pt x="1289943" y="3392810"/>
                  </a:lnTo>
                  <a:lnTo>
                    <a:pt x="1307161" y="3345547"/>
                  </a:lnTo>
                  <a:lnTo>
                    <a:pt x="1324780" y="3298521"/>
                  </a:lnTo>
                  <a:lnTo>
                    <a:pt x="1342868" y="3251816"/>
                  </a:lnTo>
                  <a:lnTo>
                    <a:pt x="1361496" y="3205516"/>
                  </a:lnTo>
                  <a:lnTo>
                    <a:pt x="1380733" y="3159706"/>
                  </a:lnTo>
                  <a:lnTo>
                    <a:pt x="1400649" y="3114470"/>
                  </a:lnTo>
                  <a:lnTo>
                    <a:pt x="1421312" y="3069891"/>
                  </a:lnTo>
                  <a:lnTo>
                    <a:pt x="1442793" y="3026055"/>
                  </a:lnTo>
                  <a:lnTo>
                    <a:pt x="1465161" y="2983045"/>
                  </a:lnTo>
                  <a:lnTo>
                    <a:pt x="1488485" y="2940946"/>
                  </a:lnTo>
                  <a:lnTo>
                    <a:pt x="1512835" y="2899841"/>
                  </a:lnTo>
                  <a:lnTo>
                    <a:pt x="1538281" y="2859816"/>
                  </a:lnTo>
                  <a:lnTo>
                    <a:pt x="1564891" y="2820953"/>
                  </a:lnTo>
                  <a:lnTo>
                    <a:pt x="1592736" y="2783339"/>
                  </a:lnTo>
                  <a:lnTo>
                    <a:pt x="1621885" y="2747055"/>
                  </a:lnTo>
                  <a:lnTo>
                    <a:pt x="1652407" y="2712188"/>
                  </a:lnTo>
                  <a:lnTo>
                    <a:pt x="1684371" y="2678820"/>
                  </a:lnTo>
                  <a:lnTo>
                    <a:pt x="1717848" y="2647037"/>
                  </a:lnTo>
                  <a:lnTo>
                    <a:pt x="1752907" y="2616922"/>
                  </a:lnTo>
                  <a:lnTo>
                    <a:pt x="1791743" y="2586537"/>
                  </a:lnTo>
                  <a:lnTo>
                    <a:pt x="1830970" y="2558304"/>
                  </a:lnTo>
                  <a:lnTo>
                    <a:pt x="1870567" y="2532100"/>
                  </a:lnTo>
                  <a:lnTo>
                    <a:pt x="1910508" y="2507801"/>
                  </a:lnTo>
                  <a:lnTo>
                    <a:pt x="1950771" y="2485281"/>
                  </a:lnTo>
                  <a:lnTo>
                    <a:pt x="1991333" y="2464418"/>
                  </a:lnTo>
                  <a:lnTo>
                    <a:pt x="2032169" y="2445088"/>
                  </a:lnTo>
                  <a:lnTo>
                    <a:pt x="2073258" y="2427165"/>
                  </a:lnTo>
                  <a:lnTo>
                    <a:pt x="2114575" y="2410527"/>
                  </a:lnTo>
                  <a:lnTo>
                    <a:pt x="2156096" y="2395048"/>
                  </a:lnTo>
                  <a:lnTo>
                    <a:pt x="2197800" y="2380606"/>
                  </a:lnTo>
                  <a:lnTo>
                    <a:pt x="2239661" y="2367076"/>
                  </a:lnTo>
                  <a:lnTo>
                    <a:pt x="2281658" y="2354333"/>
                  </a:lnTo>
                  <a:lnTo>
                    <a:pt x="2323766" y="2342255"/>
                  </a:lnTo>
                  <a:lnTo>
                    <a:pt x="2365963" y="2330716"/>
                  </a:lnTo>
                  <a:lnTo>
                    <a:pt x="2619684" y="2265871"/>
                  </a:lnTo>
                  <a:lnTo>
                    <a:pt x="2661844" y="2254638"/>
                  </a:lnTo>
                  <a:lnTo>
                    <a:pt x="2703905" y="2242951"/>
                  </a:lnTo>
                  <a:lnTo>
                    <a:pt x="2745844" y="2230688"/>
                  </a:lnTo>
                  <a:lnTo>
                    <a:pt x="2787637" y="2217724"/>
                  </a:lnTo>
                  <a:lnTo>
                    <a:pt x="2829262" y="2203935"/>
                  </a:lnTo>
                  <a:lnTo>
                    <a:pt x="2870695" y="2189197"/>
                  </a:lnTo>
                  <a:lnTo>
                    <a:pt x="2911912" y="2173386"/>
                  </a:lnTo>
                  <a:lnTo>
                    <a:pt x="2952890" y="2156379"/>
                  </a:lnTo>
                  <a:lnTo>
                    <a:pt x="2993606" y="2138050"/>
                  </a:lnTo>
                  <a:lnTo>
                    <a:pt x="3034037" y="2118276"/>
                  </a:lnTo>
                  <a:lnTo>
                    <a:pt x="3074158" y="2096933"/>
                  </a:lnTo>
                  <a:lnTo>
                    <a:pt x="3113948" y="2073897"/>
                  </a:lnTo>
                  <a:lnTo>
                    <a:pt x="3153381" y="2049043"/>
                  </a:lnTo>
                  <a:lnTo>
                    <a:pt x="3192436" y="2022248"/>
                  </a:lnTo>
                  <a:lnTo>
                    <a:pt x="3231088" y="1993388"/>
                  </a:lnTo>
                  <a:lnTo>
                    <a:pt x="3269315" y="1962338"/>
                  </a:lnTo>
                  <a:lnTo>
                    <a:pt x="3307092" y="1928974"/>
                  </a:lnTo>
                  <a:lnTo>
                    <a:pt x="3344397" y="1893174"/>
                  </a:lnTo>
                  <a:lnTo>
                    <a:pt x="3378667" y="1857388"/>
                  </a:lnTo>
                  <a:lnTo>
                    <a:pt x="3411031" y="1820580"/>
                  </a:lnTo>
                  <a:lnTo>
                    <a:pt x="3441586" y="1782808"/>
                  </a:lnTo>
                  <a:lnTo>
                    <a:pt x="3470426" y="1744135"/>
                  </a:lnTo>
                  <a:lnTo>
                    <a:pt x="3497648" y="1704620"/>
                  </a:lnTo>
                  <a:lnTo>
                    <a:pt x="3523345" y="1664325"/>
                  </a:lnTo>
                  <a:lnTo>
                    <a:pt x="3547615" y="1623309"/>
                  </a:lnTo>
                  <a:lnTo>
                    <a:pt x="3570551" y="1581635"/>
                  </a:lnTo>
                  <a:lnTo>
                    <a:pt x="3592249" y="1539361"/>
                  </a:lnTo>
                  <a:lnTo>
                    <a:pt x="3612805" y="1496550"/>
                  </a:lnTo>
                  <a:lnTo>
                    <a:pt x="3632313" y="1453262"/>
                  </a:lnTo>
                  <a:lnTo>
                    <a:pt x="3650869" y="1409557"/>
                  </a:lnTo>
                  <a:lnTo>
                    <a:pt x="3668568" y="1365496"/>
                  </a:lnTo>
                  <a:lnTo>
                    <a:pt x="3685505" y="1321141"/>
                  </a:lnTo>
                  <a:lnTo>
                    <a:pt x="3701776" y="1276550"/>
                  </a:lnTo>
                  <a:lnTo>
                    <a:pt x="3717477" y="1231787"/>
                  </a:lnTo>
                  <a:lnTo>
                    <a:pt x="3732701" y="1186910"/>
                  </a:lnTo>
                  <a:lnTo>
                    <a:pt x="3747545" y="1141980"/>
                  </a:lnTo>
                  <a:lnTo>
                    <a:pt x="3762103" y="1097059"/>
                  </a:lnTo>
                  <a:lnTo>
                    <a:pt x="3776471" y="1052208"/>
                  </a:lnTo>
                  <a:lnTo>
                    <a:pt x="3790745" y="1007485"/>
                  </a:lnTo>
                  <a:lnTo>
                    <a:pt x="3805019" y="962954"/>
                  </a:lnTo>
                  <a:lnTo>
                    <a:pt x="3819389" y="918673"/>
                  </a:lnTo>
                  <a:lnTo>
                    <a:pt x="3833950" y="874705"/>
                  </a:lnTo>
                  <a:lnTo>
                    <a:pt x="3848797" y="831108"/>
                  </a:lnTo>
                  <a:lnTo>
                    <a:pt x="3864026" y="787945"/>
                  </a:lnTo>
                  <a:lnTo>
                    <a:pt x="3879732" y="745276"/>
                  </a:lnTo>
                  <a:lnTo>
                    <a:pt x="3896010" y="703162"/>
                  </a:lnTo>
                  <a:lnTo>
                    <a:pt x="3912955" y="661663"/>
                  </a:lnTo>
                  <a:lnTo>
                    <a:pt x="3930663" y="620840"/>
                  </a:lnTo>
                  <a:lnTo>
                    <a:pt x="3949228" y="580753"/>
                  </a:lnTo>
                  <a:lnTo>
                    <a:pt x="3968747" y="541464"/>
                  </a:lnTo>
                  <a:lnTo>
                    <a:pt x="3989314" y="503033"/>
                  </a:lnTo>
                  <a:lnTo>
                    <a:pt x="4011025" y="465521"/>
                  </a:lnTo>
                  <a:lnTo>
                    <a:pt x="4033975" y="428989"/>
                  </a:lnTo>
                  <a:lnTo>
                    <a:pt x="4058259" y="393496"/>
                  </a:lnTo>
                  <a:lnTo>
                    <a:pt x="4083973" y="359104"/>
                  </a:lnTo>
                  <a:lnTo>
                    <a:pt x="4111211" y="325874"/>
                  </a:lnTo>
                  <a:lnTo>
                    <a:pt x="4140070" y="293867"/>
                  </a:lnTo>
                  <a:lnTo>
                    <a:pt x="4170643" y="263142"/>
                  </a:lnTo>
                  <a:lnTo>
                    <a:pt x="4203027" y="233760"/>
                  </a:lnTo>
                  <a:lnTo>
                    <a:pt x="4374990" y="114309"/>
                  </a:lnTo>
                  <a:lnTo>
                    <a:pt x="4548855" y="30890"/>
                  </a:lnTo>
                  <a:lnTo>
                    <a:pt x="4633805" y="0"/>
                  </a:lnTo>
                  <a:close/>
                </a:path>
              </a:pathLst>
            </a:custGeom>
            <a:solidFill>
              <a:srgbClr val="D5E778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01751" y="4178275"/>
              <a:ext cx="14723110" cy="1497965"/>
            </a:xfrm>
            <a:custGeom>
              <a:avLst/>
              <a:gdLst/>
              <a:ahLst/>
              <a:cxnLst/>
              <a:rect l="l" t="t" r="r" b="b"/>
              <a:pathLst>
                <a:path w="14723110" h="1497964">
                  <a:moveTo>
                    <a:pt x="14398649" y="1497387"/>
                  </a:moveTo>
                  <a:lnTo>
                    <a:pt x="323849" y="1497387"/>
                  </a:lnTo>
                  <a:lnTo>
                    <a:pt x="272882" y="1493353"/>
                  </a:lnTo>
                  <a:lnTo>
                    <a:pt x="223629" y="1481490"/>
                  </a:lnTo>
                  <a:lnTo>
                    <a:pt x="176960" y="1462159"/>
                  </a:lnTo>
                  <a:lnTo>
                    <a:pt x="133744" y="1435721"/>
                  </a:lnTo>
                  <a:lnTo>
                    <a:pt x="94852" y="1402534"/>
                  </a:lnTo>
                  <a:lnTo>
                    <a:pt x="61666" y="1363642"/>
                  </a:lnTo>
                  <a:lnTo>
                    <a:pt x="35227" y="1320427"/>
                  </a:lnTo>
                  <a:lnTo>
                    <a:pt x="15896" y="1273758"/>
                  </a:lnTo>
                  <a:lnTo>
                    <a:pt x="4033" y="1224505"/>
                  </a:lnTo>
                  <a:lnTo>
                    <a:pt x="0" y="1173545"/>
                  </a:lnTo>
                  <a:lnTo>
                    <a:pt x="0" y="323842"/>
                  </a:lnTo>
                  <a:lnTo>
                    <a:pt x="4033" y="272882"/>
                  </a:lnTo>
                  <a:lnTo>
                    <a:pt x="15896" y="223629"/>
                  </a:lnTo>
                  <a:lnTo>
                    <a:pt x="35227" y="176960"/>
                  </a:lnTo>
                  <a:lnTo>
                    <a:pt x="61666" y="133745"/>
                  </a:lnTo>
                  <a:lnTo>
                    <a:pt x="94852" y="94853"/>
                  </a:lnTo>
                  <a:lnTo>
                    <a:pt x="133744" y="61666"/>
                  </a:lnTo>
                  <a:lnTo>
                    <a:pt x="176960" y="35228"/>
                  </a:lnTo>
                  <a:lnTo>
                    <a:pt x="223629" y="15897"/>
                  </a:lnTo>
                  <a:lnTo>
                    <a:pt x="272882" y="4034"/>
                  </a:lnTo>
                  <a:lnTo>
                    <a:pt x="323849" y="0"/>
                  </a:lnTo>
                  <a:lnTo>
                    <a:pt x="14398649" y="0"/>
                  </a:lnTo>
                  <a:lnTo>
                    <a:pt x="14449617" y="4034"/>
                  </a:lnTo>
                  <a:lnTo>
                    <a:pt x="14498870" y="15897"/>
                  </a:lnTo>
                  <a:lnTo>
                    <a:pt x="14545539" y="35228"/>
                  </a:lnTo>
                  <a:lnTo>
                    <a:pt x="14588754" y="61666"/>
                  </a:lnTo>
                  <a:lnTo>
                    <a:pt x="14627645" y="94853"/>
                  </a:lnTo>
                  <a:lnTo>
                    <a:pt x="14660832" y="133745"/>
                  </a:lnTo>
                  <a:lnTo>
                    <a:pt x="14687271" y="176960"/>
                  </a:lnTo>
                  <a:lnTo>
                    <a:pt x="14706602" y="223629"/>
                  </a:lnTo>
                  <a:lnTo>
                    <a:pt x="14718465" y="272882"/>
                  </a:lnTo>
                  <a:lnTo>
                    <a:pt x="14722499" y="323842"/>
                  </a:lnTo>
                  <a:lnTo>
                    <a:pt x="14722499" y="1173545"/>
                  </a:lnTo>
                  <a:lnTo>
                    <a:pt x="14718465" y="1224505"/>
                  </a:lnTo>
                  <a:lnTo>
                    <a:pt x="14706602" y="1273758"/>
                  </a:lnTo>
                  <a:lnTo>
                    <a:pt x="14687271" y="1320427"/>
                  </a:lnTo>
                  <a:lnTo>
                    <a:pt x="14660832" y="1363642"/>
                  </a:lnTo>
                  <a:lnTo>
                    <a:pt x="14627645" y="1402534"/>
                  </a:lnTo>
                  <a:lnTo>
                    <a:pt x="14588754" y="1435721"/>
                  </a:lnTo>
                  <a:lnTo>
                    <a:pt x="14545539" y="1462159"/>
                  </a:lnTo>
                  <a:lnTo>
                    <a:pt x="14498870" y="1481490"/>
                  </a:lnTo>
                  <a:lnTo>
                    <a:pt x="14449617" y="1493353"/>
                  </a:lnTo>
                  <a:lnTo>
                    <a:pt x="14398649" y="1497387"/>
                  </a:lnTo>
                  <a:close/>
                </a:path>
              </a:pathLst>
            </a:custGeom>
            <a:solidFill>
              <a:srgbClr val="CADD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01829" y="4178275"/>
              <a:ext cx="14690725" cy="1223010"/>
            </a:xfrm>
            <a:custGeom>
              <a:avLst/>
              <a:gdLst/>
              <a:ahLst/>
              <a:cxnLst/>
              <a:rect l="l" t="t" r="r" b="b"/>
              <a:pathLst>
                <a:path w="14690725" h="1223010">
                  <a:moveTo>
                    <a:pt x="323915" y="0"/>
                  </a:moveTo>
                  <a:lnTo>
                    <a:pt x="14401577" y="0"/>
                  </a:lnTo>
                  <a:lnTo>
                    <a:pt x="14452554" y="4029"/>
                  </a:lnTo>
                  <a:lnTo>
                    <a:pt x="14501817" y="15876"/>
                  </a:lnTo>
                  <a:lnTo>
                    <a:pt x="14548496" y="35181"/>
                  </a:lnTo>
                  <a:lnTo>
                    <a:pt x="14591720" y="61586"/>
                  </a:lnTo>
                  <a:lnTo>
                    <a:pt x="14630620" y="94729"/>
                  </a:lnTo>
                  <a:lnTo>
                    <a:pt x="14663813" y="133570"/>
                  </a:lnTo>
                  <a:lnTo>
                    <a:pt x="14690257" y="176728"/>
                  </a:lnTo>
                </a:path>
                <a:path w="14690725" h="1223010">
                  <a:moveTo>
                    <a:pt x="4035" y="1222899"/>
                  </a:moveTo>
                  <a:lnTo>
                    <a:pt x="0" y="1171999"/>
                  </a:lnTo>
                  <a:lnTo>
                    <a:pt x="0" y="323425"/>
                  </a:lnTo>
                  <a:lnTo>
                    <a:pt x="4035" y="272525"/>
                  </a:lnTo>
                  <a:lnTo>
                    <a:pt x="15900" y="223336"/>
                  </a:lnTo>
                  <a:lnTo>
                    <a:pt x="35235" y="176728"/>
                  </a:lnTo>
                  <a:lnTo>
                    <a:pt x="61679" y="133570"/>
                  </a:lnTo>
                  <a:lnTo>
                    <a:pt x="94872" y="94729"/>
                  </a:lnTo>
                  <a:lnTo>
                    <a:pt x="133772" y="61586"/>
                  </a:lnTo>
                  <a:lnTo>
                    <a:pt x="176996" y="35181"/>
                  </a:lnTo>
                  <a:lnTo>
                    <a:pt x="223675" y="15876"/>
                  </a:lnTo>
                  <a:lnTo>
                    <a:pt x="272938" y="4029"/>
                  </a:lnTo>
                  <a:lnTo>
                    <a:pt x="323915" y="0"/>
                  </a:lnTo>
                </a:path>
              </a:pathLst>
            </a:custGeom>
            <a:ln w="38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1751" y="5894145"/>
              <a:ext cx="14723110" cy="1497965"/>
            </a:xfrm>
            <a:custGeom>
              <a:avLst/>
              <a:gdLst/>
              <a:ahLst/>
              <a:cxnLst/>
              <a:rect l="l" t="t" r="r" b="b"/>
              <a:pathLst>
                <a:path w="14723110" h="1497965">
                  <a:moveTo>
                    <a:pt x="14398652" y="1497387"/>
                  </a:moveTo>
                  <a:lnTo>
                    <a:pt x="323847" y="1497387"/>
                  </a:lnTo>
                  <a:lnTo>
                    <a:pt x="272882" y="1493353"/>
                  </a:lnTo>
                  <a:lnTo>
                    <a:pt x="223629" y="1481490"/>
                  </a:lnTo>
                  <a:lnTo>
                    <a:pt x="176960" y="1462159"/>
                  </a:lnTo>
                  <a:lnTo>
                    <a:pt x="133744" y="1435721"/>
                  </a:lnTo>
                  <a:lnTo>
                    <a:pt x="94852" y="1402534"/>
                  </a:lnTo>
                  <a:lnTo>
                    <a:pt x="61666" y="1363642"/>
                  </a:lnTo>
                  <a:lnTo>
                    <a:pt x="35227" y="1320427"/>
                  </a:lnTo>
                  <a:lnTo>
                    <a:pt x="15896" y="1273758"/>
                  </a:lnTo>
                  <a:lnTo>
                    <a:pt x="4033" y="1224505"/>
                  </a:lnTo>
                  <a:lnTo>
                    <a:pt x="0" y="1173545"/>
                  </a:lnTo>
                  <a:lnTo>
                    <a:pt x="0" y="323842"/>
                  </a:lnTo>
                  <a:lnTo>
                    <a:pt x="4033" y="272882"/>
                  </a:lnTo>
                  <a:lnTo>
                    <a:pt x="15896" y="223629"/>
                  </a:lnTo>
                  <a:lnTo>
                    <a:pt x="35227" y="176960"/>
                  </a:lnTo>
                  <a:lnTo>
                    <a:pt x="61666" y="133745"/>
                  </a:lnTo>
                  <a:lnTo>
                    <a:pt x="94852" y="94853"/>
                  </a:lnTo>
                  <a:lnTo>
                    <a:pt x="133744" y="61667"/>
                  </a:lnTo>
                  <a:lnTo>
                    <a:pt x="176960" y="35228"/>
                  </a:lnTo>
                  <a:lnTo>
                    <a:pt x="223629" y="15897"/>
                  </a:lnTo>
                  <a:lnTo>
                    <a:pt x="272882" y="4034"/>
                  </a:lnTo>
                  <a:lnTo>
                    <a:pt x="323849" y="0"/>
                  </a:lnTo>
                  <a:lnTo>
                    <a:pt x="14398649" y="0"/>
                  </a:lnTo>
                  <a:lnTo>
                    <a:pt x="14449617" y="4034"/>
                  </a:lnTo>
                  <a:lnTo>
                    <a:pt x="14498870" y="15897"/>
                  </a:lnTo>
                  <a:lnTo>
                    <a:pt x="14545539" y="35228"/>
                  </a:lnTo>
                  <a:lnTo>
                    <a:pt x="14588754" y="61667"/>
                  </a:lnTo>
                  <a:lnTo>
                    <a:pt x="14627645" y="94853"/>
                  </a:lnTo>
                  <a:lnTo>
                    <a:pt x="14660832" y="133745"/>
                  </a:lnTo>
                  <a:lnTo>
                    <a:pt x="14687271" y="176960"/>
                  </a:lnTo>
                  <a:lnTo>
                    <a:pt x="14706602" y="223629"/>
                  </a:lnTo>
                  <a:lnTo>
                    <a:pt x="14718465" y="272882"/>
                  </a:lnTo>
                  <a:lnTo>
                    <a:pt x="14722499" y="323842"/>
                  </a:lnTo>
                  <a:lnTo>
                    <a:pt x="14722499" y="1173545"/>
                  </a:lnTo>
                  <a:lnTo>
                    <a:pt x="14718465" y="1224505"/>
                  </a:lnTo>
                  <a:lnTo>
                    <a:pt x="14706602" y="1273758"/>
                  </a:lnTo>
                  <a:lnTo>
                    <a:pt x="14687271" y="1320427"/>
                  </a:lnTo>
                  <a:lnTo>
                    <a:pt x="14660832" y="1363642"/>
                  </a:lnTo>
                  <a:lnTo>
                    <a:pt x="14627645" y="1402534"/>
                  </a:lnTo>
                  <a:lnTo>
                    <a:pt x="14588754" y="1435721"/>
                  </a:lnTo>
                  <a:lnTo>
                    <a:pt x="14545539" y="1462159"/>
                  </a:lnTo>
                  <a:lnTo>
                    <a:pt x="14498870" y="1481490"/>
                  </a:lnTo>
                  <a:lnTo>
                    <a:pt x="14449617" y="1493353"/>
                  </a:lnTo>
                  <a:lnTo>
                    <a:pt x="14398652" y="1497387"/>
                  </a:lnTo>
                  <a:close/>
                </a:path>
              </a:pathLst>
            </a:custGeom>
            <a:solidFill>
              <a:srgbClr val="CADD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1829" y="5894145"/>
              <a:ext cx="14674215" cy="1495425"/>
            </a:xfrm>
            <a:custGeom>
              <a:avLst/>
              <a:gdLst/>
              <a:ahLst/>
              <a:cxnLst/>
              <a:rect l="l" t="t" r="r" b="b"/>
              <a:pathLst>
                <a:path w="14674215" h="1495425">
                  <a:moveTo>
                    <a:pt x="323915" y="0"/>
                  </a:moveTo>
                  <a:lnTo>
                    <a:pt x="14401577" y="0"/>
                  </a:lnTo>
                </a:path>
                <a:path w="14674215" h="1495425">
                  <a:moveTo>
                    <a:pt x="14436259" y="2741"/>
                  </a:moveTo>
                  <a:lnTo>
                    <a:pt x="14452553" y="4028"/>
                  </a:lnTo>
                </a:path>
                <a:path w="14674215" h="1495425">
                  <a:moveTo>
                    <a:pt x="14501526" y="15806"/>
                  </a:moveTo>
                  <a:lnTo>
                    <a:pt x="14501817" y="15876"/>
                  </a:lnTo>
                </a:path>
                <a:path w="14674215" h="1495425">
                  <a:moveTo>
                    <a:pt x="14527399" y="26456"/>
                  </a:moveTo>
                  <a:lnTo>
                    <a:pt x="14548496" y="35181"/>
                  </a:lnTo>
                  <a:lnTo>
                    <a:pt x="14591720" y="61586"/>
                  </a:lnTo>
                  <a:lnTo>
                    <a:pt x="14630620" y="94729"/>
                  </a:lnTo>
                  <a:lnTo>
                    <a:pt x="14663813" y="133569"/>
                  </a:lnTo>
                </a:path>
                <a:path w="14674215" h="1495425">
                  <a:moveTo>
                    <a:pt x="14674104" y="1345059"/>
                  </a:moveTo>
                  <a:lnTo>
                    <a:pt x="14663813" y="1361854"/>
                  </a:lnTo>
                  <a:lnTo>
                    <a:pt x="14630620" y="1400695"/>
                  </a:lnTo>
                  <a:lnTo>
                    <a:pt x="14591720" y="1433838"/>
                  </a:lnTo>
                  <a:lnTo>
                    <a:pt x="14584898" y="1438006"/>
                  </a:lnTo>
                </a:path>
                <a:path w="14674215" h="1495425">
                  <a:moveTo>
                    <a:pt x="14452554" y="1491396"/>
                  </a:moveTo>
                  <a:lnTo>
                    <a:pt x="14401577" y="1495425"/>
                  </a:lnTo>
                  <a:lnTo>
                    <a:pt x="323915" y="1495425"/>
                  </a:lnTo>
                  <a:lnTo>
                    <a:pt x="272938" y="1491396"/>
                  </a:lnTo>
                  <a:lnTo>
                    <a:pt x="223675" y="1479548"/>
                  </a:lnTo>
                  <a:lnTo>
                    <a:pt x="182794" y="1462641"/>
                  </a:lnTo>
                </a:path>
                <a:path w="14674215" h="1495425">
                  <a:moveTo>
                    <a:pt x="176996" y="1460243"/>
                  </a:moveTo>
                  <a:lnTo>
                    <a:pt x="133772" y="1433838"/>
                  </a:lnTo>
                  <a:lnTo>
                    <a:pt x="94872" y="1400695"/>
                  </a:lnTo>
                  <a:lnTo>
                    <a:pt x="61679" y="1361854"/>
                  </a:lnTo>
                  <a:lnTo>
                    <a:pt x="35235" y="1318696"/>
                  </a:lnTo>
                  <a:lnTo>
                    <a:pt x="15900" y="1272088"/>
                  </a:lnTo>
                  <a:lnTo>
                    <a:pt x="4035" y="1222899"/>
                  </a:lnTo>
                  <a:lnTo>
                    <a:pt x="0" y="1171999"/>
                  </a:lnTo>
                  <a:lnTo>
                    <a:pt x="0" y="323425"/>
                  </a:lnTo>
                  <a:lnTo>
                    <a:pt x="4035" y="272525"/>
                  </a:lnTo>
                  <a:lnTo>
                    <a:pt x="15900" y="223336"/>
                  </a:lnTo>
                  <a:lnTo>
                    <a:pt x="35235" y="176728"/>
                  </a:lnTo>
                  <a:lnTo>
                    <a:pt x="61679" y="133570"/>
                  </a:lnTo>
                  <a:lnTo>
                    <a:pt x="94872" y="94729"/>
                  </a:lnTo>
                  <a:lnTo>
                    <a:pt x="133772" y="61586"/>
                  </a:lnTo>
                  <a:lnTo>
                    <a:pt x="176996" y="35181"/>
                  </a:lnTo>
                  <a:lnTo>
                    <a:pt x="223675" y="15876"/>
                  </a:lnTo>
                  <a:lnTo>
                    <a:pt x="272938" y="4029"/>
                  </a:lnTo>
                  <a:lnTo>
                    <a:pt x="323915" y="0"/>
                  </a:lnTo>
                </a:path>
              </a:pathLst>
            </a:custGeom>
            <a:ln w="38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583601"/>
              <a:ext cx="2793365" cy="1703705"/>
            </a:xfrm>
            <a:custGeom>
              <a:avLst/>
              <a:gdLst/>
              <a:ahLst/>
              <a:cxnLst/>
              <a:rect l="l" t="t" r="r" b="b"/>
              <a:pathLst>
                <a:path w="2793365" h="1703704">
                  <a:moveTo>
                    <a:pt x="0" y="676925"/>
                  </a:moveTo>
                  <a:lnTo>
                    <a:pt x="28697" y="637351"/>
                  </a:lnTo>
                  <a:lnTo>
                    <a:pt x="71406" y="575073"/>
                  </a:lnTo>
                  <a:lnTo>
                    <a:pt x="92874" y="542870"/>
                  </a:lnTo>
                  <a:lnTo>
                    <a:pt x="114483" y="510176"/>
                  </a:lnTo>
                  <a:lnTo>
                    <a:pt x="136285" y="477157"/>
                  </a:lnTo>
                  <a:lnTo>
                    <a:pt x="158329" y="443977"/>
                  </a:lnTo>
                  <a:lnTo>
                    <a:pt x="180665" y="410800"/>
                  </a:lnTo>
                  <a:lnTo>
                    <a:pt x="203344" y="377791"/>
                  </a:lnTo>
                  <a:lnTo>
                    <a:pt x="226415" y="345115"/>
                  </a:lnTo>
                  <a:lnTo>
                    <a:pt x="249930" y="312936"/>
                  </a:lnTo>
                  <a:lnTo>
                    <a:pt x="273937" y="281419"/>
                  </a:lnTo>
                  <a:lnTo>
                    <a:pt x="298487" y="250728"/>
                  </a:lnTo>
                  <a:lnTo>
                    <a:pt x="323630" y="221029"/>
                  </a:lnTo>
                  <a:lnTo>
                    <a:pt x="349417" y="192485"/>
                  </a:lnTo>
                  <a:lnTo>
                    <a:pt x="403121" y="139521"/>
                  </a:lnTo>
                  <a:lnTo>
                    <a:pt x="459999" y="93156"/>
                  </a:lnTo>
                  <a:lnTo>
                    <a:pt x="520453" y="54704"/>
                  </a:lnTo>
                  <a:lnTo>
                    <a:pt x="584884" y="25483"/>
                  </a:lnTo>
                  <a:lnTo>
                    <a:pt x="653692" y="6809"/>
                  </a:lnTo>
                  <a:lnTo>
                    <a:pt x="727279" y="0"/>
                  </a:lnTo>
                  <a:lnTo>
                    <a:pt x="765990" y="1455"/>
                  </a:lnTo>
                  <a:lnTo>
                    <a:pt x="806046" y="6370"/>
                  </a:lnTo>
                  <a:lnTo>
                    <a:pt x="847497" y="14910"/>
                  </a:lnTo>
                  <a:lnTo>
                    <a:pt x="890393" y="27239"/>
                  </a:lnTo>
                  <a:lnTo>
                    <a:pt x="934785" y="43521"/>
                  </a:lnTo>
                  <a:lnTo>
                    <a:pt x="980722" y="63921"/>
                  </a:lnTo>
                  <a:lnTo>
                    <a:pt x="1015880" y="81875"/>
                  </a:lnTo>
                  <a:lnTo>
                    <a:pt x="1077960" y="119712"/>
                  </a:lnTo>
                  <a:lnTo>
                    <a:pt x="1129642" y="159989"/>
                  </a:lnTo>
                  <a:lnTo>
                    <a:pt x="1171626" y="202546"/>
                  </a:lnTo>
                  <a:lnTo>
                    <a:pt x="1204610" y="247223"/>
                  </a:lnTo>
                  <a:lnTo>
                    <a:pt x="1229295" y="293861"/>
                  </a:lnTo>
                  <a:lnTo>
                    <a:pt x="1246380" y="342301"/>
                  </a:lnTo>
                  <a:lnTo>
                    <a:pt x="1256565" y="392382"/>
                  </a:lnTo>
                  <a:lnTo>
                    <a:pt x="1260548" y="443946"/>
                  </a:lnTo>
                  <a:lnTo>
                    <a:pt x="1260433" y="470233"/>
                  </a:lnTo>
                  <a:lnTo>
                    <a:pt x="1256428" y="523721"/>
                  </a:lnTo>
                  <a:lnTo>
                    <a:pt x="1247970" y="578291"/>
                  </a:lnTo>
                  <a:lnTo>
                    <a:pt x="1235759" y="633785"/>
                  </a:lnTo>
                  <a:lnTo>
                    <a:pt x="1220496" y="690043"/>
                  </a:lnTo>
                  <a:lnTo>
                    <a:pt x="1202879" y="746905"/>
                  </a:lnTo>
                  <a:lnTo>
                    <a:pt x="1183608" y="804212"/>
                  </a:lnTo>
                  <a:lnTo>
                    <a:pt x="1163383" y="861804"/>
                  </a:lnTo>
                  <a:lnTo>
                    <a:pt x="1153131" y="890657"/>
                  </a:lnTo>
                  <a:lnTo>
                    <a:pt x="1142903" y="919522"/>
                  </a:lnTo>
                  <a:lnTo>
                    <a:pt x="1122868" y="977205"/>
                  </a:lnTo>
                  <a:lnTo>
                    <a:pt x="1103978" y="1034695"/>
                  </a:lnTo>
                  <a:lnTo>
                    <a:pt x="1086931" y="1091832"/>
                  </a:lnTo>
                  <a:lnTo>
                    <a:pt x="1072427" y="1148456"/>
                  </a:lnTo>
                  <a:lnTo>
                    <a:pt x="1061167" y="1204408"/>
                  </a:lnTo>
                  <a:lnTo>
                    <a:pt x="1053848" y="1259527"/>
                  </a:lnTo>
                  <a:lnTo>
                    <a:pt x="1051172" y="1313655"/>
                  </a:lnTo>
                  <a:lnTo>
                    <a:pt x="1051793" y="1340298"/>
                  </a:lnTo>
                  <a:lnTo>
                    <a:pt x="1057392" y="1392639"/>
                  </a:lnTo>
                  <a:lnTo>
                    <a:pt x="1069381" y="1443590"/>
                  </a:lnTo>
                  <a:lnTo>
                    <a:pt x="1088461" y="1492990"/>
                  </a:lnTo>
                  <a:lnTo>
                    <a:pt x="1115330" y="1540681"/>
                  </a:lnTo>
                  <a:lnTo>
                    <a:pt x="1150689" y="1586503"/>
                  </a:lnTo>
                  <a:lnTo>
                    <a:pt x="1195237" y="1630296"/>
                  </a:lnTo>
                  <a:lnTo>
                    <a:pt x="1249674" y="1671900"/>
                  </a:lnTo>
                  <a:lnTo>
                    <a:pt x="1280819" y="1691831"/>
                  </a:lnTo>
                  <a:lnTo>
                    <a:pt x="1301098" y="1703398"/>
                  </a:lnTo>
                </a:path>
                <a:path w="2793365" h="1703704">
                  <a:moveTo>
                    <a:pt x="1831630" y="1703398"/>
                  </a:moveTo>
                  <a:lnTo>
                    <a:pt x="1872496" y="1662458"/>
                  </a:lnTo>
                  <a:lnTo>
                    <a:pt x="1906183" y="1621385"/>
                  </a:lnTo>
                  <a:lnTo>
                    <a:pt x="1937853" y="1576609"/>
                  </a:lnTo>
                  <a:lnTo>
                    <a:pt x="1967838" y="1528767"/>
                  </a:lnTo>
                  <a:lnTo>
                    <a:pt x="1996473" y="1478494"/>
                  </a:lnTo>
                  <a:lnTo>
                    <a:pt x="2024090" y="1426425"/>
                  </a:lnTo>
                  <a:lnTo>
                    <a:pt x="2051022" y="1373196"/>
                  </a:lnTo>
                  <a:lnTo>
                    <a:pt x="2077603" y="1319440"/>
                  </a:lnTo>
                  <a:lnTo>
                    <a:pt x="2090865" y="1292564"/>
                  </a:lnTo>
                  <a:lnTo>
                    <a:pt x="2117542" y="1239211"/>
                  </a:lnTo>
                  <a:lnTo>
                    <a:pt x="2144700" y="1186921"/>
                  </a:lnTo>
                  <a:lnTo>
                    <a:pt x="2172673" y="1136329"/>
                  </a:lnTo>
                  <a:lnTo>
                    <a:pt x="2201792" y="1088070"/>
                  </a:lnTo>
                  <a:lnTo>
                    <a:pt x="2232392" y="1042779"/>
                  </a:lnTo>
                  <a:lnTo>
                    <a:pt x="2264804" y="1001091"/>
                  </a:lnTo>
                  <a:lnTo>
                    <a:pt x="2299364" y="963642"/>
                  </a:lnTo>
                  <a:lnTo>
                    <a:pt x="2336402" y="931067"/>
                  </a:lnTo>
                  <a:lnTo>
                    <a:pt x="2376254" y="904001"/>
                  </a:lnTo>
                  <a:lnTo>
                    <a:pt x="2419251" y="883079"/>
                  </a:lnTo>
                  <a:lnTo>
                    <a:pt x="2465726" y="868937"/>
                  </a:lnTo>
                  <a:lnTo>
                    <a:pt x="2516014" y="862210"/>
                  </a:lnTo>
                  <a:lnTo>
                    <a:pt x="2542691" y="861825"/>
                  </a:lnTo>
                  <a:lnTo>
                    <a:pt x="2570446" y="863533"/>
                  </a:lnTo>
                  <a:lnTo>
                    <a:pt x="2629356" y="873541"/>
                  </a:lnTo>
                  <a:lnTo>
                    <a:pt x="2693078" y="892869"/>
                  </a:lnTo>
                  <a:lnTo>
                    <a:pt x="2761943" y="922153"/>
                  </a:lnTo>
                  <a:lnTo>
                    <a:pt x="2785426" y="933916"/>
                  </a:lnTo>
                  <a:lnTo>
                    <a:pt x="2792979" y="937900"/>
                  </a:lnTo>
                </a:path>
              </a:pathLst>
            </a:custGeom>
            <a:ln w="472098">
              <a:solidFill>
                <a:srgbClr val="8FCC8F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7494" y="6226189"/>
              <a:ext cx="17050505" cy="385390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28283" y="1431595"/>
            <a:ext cx="8405178" cy="38036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R="1094740" algn="ctr">
              <a:spcBef>
                <a:spcPts val="290"/>
              </a:spcBef>
            </a:pPr>
            <a:r>
              <a:rPr sz="1300" spc="43" dirty="0">
                <a:latin typeface="Tahoma"/>
                <a:cs typeface="Tahoma"/>
              </a:rPr>
              <a:t>AI</a:t>
            </a:r>
            <a:r>
              <a:rPr sz="1300" spc="-73" dirty="0">
                <a:latin typeface="Tahoma"/>
                <a:cs typeface="Tahoma"/>
              </a:rPr>
              <a:t> </a:t>
            </a:r>
            <a:r>
              <a:rPr sz="1300" spc="113" dirty="0">
                <a:latin typeface="Tahoma"/>
                <a:cs typeface="Tahoma"/>
              </a:rPr>
              <a:t>can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15" dirty="0">
                <a:latin typeface="Tahoma"/>
                <a:cs typeface="Tahoma"/>
              </a:rPr>
              <a:t>help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35" dirty="0">
                <a:latin typeface="Tahoma"/>
                <a:cs typeface="Tahoma"/>
              </a:rPr>
              <a:t>do</a:t>
            </a:r>
            <a:r>
              <a:rPr sz="1300" spc="-73" dirty="0">
                <a:latin typeface="Tahoma"/>
                <a:cs typeface="Tahoma"/>
              </a:rPr>
              <a:t> </a:t>
            </a:r>
            <a:r>
              <a:rPr sz="1300" spc="78" dirty="0">
                <a:latin typeface="Tahoma"/>
                <a:cs typeface="Tahoma"/>
              </a:rPr>
              <a:t>repetitive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15" dirty="0">
                <a:latin typeface="Tahoma"/>
                <a:cs typeface="Tahoma"/>
              </a:rPr>
              <a:t>work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57" dirty="0">
                <a:latin typeface="Tahoma"/>
                <a:cs typeface="Tahoma"/>
              </a:rPr>
              <a:t>for</a:t>
            </a:r>
            <a:r>
              <a:rPr sz="1300" spc="-73" dirty="0">
                <a:latin typeface="Tahoma"/>
                <a:cs typeface="Tahoma"/>
              </a:rPr>
              <a:t> </a:t>
            </a:r>
            <a:r>
              <a:rPr sz="1300" spc="93" dirty="0">
                <a:latin typeface="Tahoma"/>
                <a:cs typeface="Tahoma"/>
              </a:rPr>
              <a:t>humans,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25" dirty="0">
                <a:latin typeface="Tahoma"/>
                <a:cs typeface="Tahoma"/>
              </a:rPr>
              <a:t>but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27" dirty="0">
                <a:latin typeface="Tahoma"/>
                <a:cs typeface="Tahoma"/>
              </a:rPr>
              <a:t>humans</a:t>
            </a:r>
            <a:r>
              <a:rPr sz="1300" spc="-73" dirty="0">
                <a:latin typeface="Tahoma"/>
                <a:cs typeface="Tahoma"/>
              </a:rPr>
              <a:t> </a:t>
            </a:r>
            <a:r>
              <a:rPr sz="1300" spc="108" dirty="0">
                <a:latin typeface="Tahoma"/>
                <a:cs typeface="Tahoma"/>
              </a:rPr>
              <a:t>should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70" dirty="0">
                <a:latin typeface="Tahoma"/>
                <a:cs typeface="Tahoma"/>
              </a:rPr>
              <a:t>still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20" dirty="0">
                <a:latin typeface="Tahoma"/>
                <a:cs typeface="Tahoma"/>
              </a:rPr>
              <a:t>be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75" dirty="0">
                <a:latin typeface="Tahoma"/>
                <a:cs typeface="Tahoma"/>
              </a:rPr>
              <a:t>prioritized.</a:t>
            </a:r>
            <a:endParaRPr sz="1300" dirty="0">
              <a:latin typeface="Tahoma"/>
              <a:cs typeface="Tahoma"/>
            </a:endParaRPr>
          </a:p>
          <a:p>
            <a:pPr marL="101918" marR="1196658" algn="ctr">
              <a:lnSpc>
                <a:spcPct val="115399"/>
              </a:lnSpc>
            </a:pPr>
            <a:r>
              <a:rPr sz="1300" spc="80" dirty="0">
                <a:latin typeface="Tahoma"/>
                <a:cs typeface="Tahoma"/>
              </a:rPr>
              <a:t>Create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78" dirty="0">
                <a:latin typeface="Tahoma"/>
                <a:cs typeface="Tahoma"/>
              </a:rPr>
              <a:t>a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95" dirty="0">
                <a:latin typeface="Tahoma"/>
                <a:cs typeface="Tahoma"/>
              </a:rPr>
              <a:t>culture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00" dirty="0">
                <a:latin typeface="Tahoma"/>
                <a:cs typeface="Tahoma"/>
              </a:rPr>
              <a:t>that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83" dirty="0">
                <a:latin typeface="Tahoma"/>
                <a:cs typeface="Tahoma"/>
              </a:rPr>
              <a:t>utilizes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55" dirty="0">
                <a:latin typeface="Tahoma"/>
                <a:cs typeface="Tahoma"/>
              </a:rPr>
              <a:t>creativity,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90" dirty="0">
                <a:latin typeface="Tahoma"/>
                <a:cs typeface="Tahoma"/>
              </a:rPr>
              <a:t>empathy,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25" dirty="0">
                <a:latin typeface="Tahoma"/>
                <a:cs typeface="Tahoma"/>
              </a:rPr>
              <a:t>and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80" dirty="0">
                <a:latin typeface="Tahoma"/>
                <a:cs typeface="Tahoma"/>
              </a:rPr>
              <a:t>dexterity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08" dirty="0">
                <a:latin typeface="Tahoma"/>
                <a:cs typeface="Tahoma"/>
              </a:rPr>
              <a:t>from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27" dirty="0">
                <a:latin typeface="Tahoma"/>
                <a:cs typeface="Tahoma"/>
              </a:rPr>
              <a:t>humans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25" dirty="0">
                <a:latin typeface="Tahoma"/>
                <a:cs typeface="Tahoma"/>
              </a:rPr>
              <a:t>and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43" dirty="0">
                <a:latin typeface="Tahoma"/>
                <a:cs typeface="Tahoma"/>
              </a:rPr>
              <a:t>AI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57" dirty="0">
                <a:latin typeface="Tahoma"/>
                <a:cs typeface="Tahoma"/>
              </a:rPr>
              <a:t>for </a:t>
            </a:r>
            <a:r>
              <a:rPr sz="1300" spc="-400" dirty="0">
                <a:latin typeface="Tahoma"/>
                <a:cs typeface="Tahoma"/>
              </a:rPr>
              <a:t> </a:t>
            </a:r>
            <a:r>
              <a:rPr sz="1300" spc="88" dirty="0">
                <a:latin typeface="Tahoma"/>
                <a:cs typeface="Tahoma"/>
              </a:rPr>
              <a:t>increased</a:t>
            </a:r>
            <a:r>
              <a:rPr sz="1300" spc="-75" dirty="0">
                <a:latin typeface="Tahoma"/>
                <a:cs typeface="Tahoma"/>
              </a:rPr>
              <a:t> </a:t>
            </a:r>
            <a:r>
              <a:rPr sz="1300" spc="60" dirty="0">
                <a:latin typeface="Tahoma"/>
                <a:cs typeface="Tahoma"/>
              </a:rPr>
              <a:t>efficiency.</a:t>
            </a:r>
            <a:endParaRPr sz="1300" dirty="0">
              <a:latin typeface="Tahoma"/>
              <a:cs typeface="Tahoma"/>
            </a:endParaRPr>
          </a:p>
          <a:p>
            <a:pPr>
              <a:spcBef>
                <a:spcPts val="3"/>
              </a:spcBef>
            </a:pPr>
            <a:endParaRPr sz="2150" dirty="0">
              <a:latin typeface="Tahoma"/>
              <a:cs typeface="Tahoma"/>
            </a:endParaRPr>
          </a:p>
          <a:p>
            <a:pPr marL="6350" marR="1246505" indent="-318" algn="ctr">
              <a:lnSpc>
                <a:spcPct val="115399"/>
              </a:lnSpc>
            </a:pPr>
            <a:r>
              <a:rPr sz="1300" spc="73" dirty="0">
                <a:latin typeface="Tahoma"/>
                <a:cs typeface="Tahoma"/>
              </a:rPr>
              <a:t>Businesses </a:t>
            </a:r>
            <a:r>
              <a:rPr sz="1300" spc="108" dirty="0">
                <a:latin typeface="Tahoma"/>
                <a:cs typeface="Tahoma"/>
              </a:rPr>
              <a:t>should </a:t>
            </a:r>
            <a:r>
              <a:rPr sz="1300" spc="120" dirty="0">
                <a:latin typeface="Tahoma"/>
                <a:cs typeface="Tahoma"/>
              </a:rPr>
              <a:t>adopt </a:t>
            </a:r>
            <a:r>
              <a:rPr sz="1300" spc="85" dirty="0">
                <a:latin typeface="Tahoma"/>
                <a:cs typeface="Tahoma"/>
              </a:rPr>
              <a:t>strong </a:t>
            </a:r>
            <a:r>
              <a:rPr sz="1300" spc="75" dirty="0">
                <a:latin typeface="Tahoma"/>
                <a:cs typeface="Tahoma"/>
              </a:rPr>
              <a:t>security </a:t>
            </a:r>
            <a:r>
              <a:rPr sz="1300" spc="65" dirty="0">
                <a:latin typeface="Tahoma"/>
                <a:cs typeface="Tahoma"/>
              </a:rPr>
              <a:t>measures, </a:t>
            </a:r>
            <a:r>
              <a:rPr sz="1300" spc="115" dirty="0">
                <a:latin typeface="Tahoma"/>
                <a:cs typeface="Tahoma"/>
              </a:rPr>
              <a:t>limit </a:t>
            </a:r>
            <a:r>
              <a:rPr sz="1300" spc="78" dirty="0">
                <a:latin typeface="Tahoma"/>
                <a:cs typeface="Tahoma"/>
              </a:rPr>
              <a:t>access </a:t>
            </a:r>
            <a:r>
              <a:rPr sz="1300" spc="98" dirty="0">
                <a:latin typeface="Tahoma"/>
                <a:cs typeface="Tahoma"/>
              </a:rPr>
              <a:t>to </a:t>
            </a:r>
            <a:r>
              <a:rPr sz="1300" spc="68" dirty="0">
                <a:latin typeface="Tahoma"/>
                <a:cs typeface="Tahoma"/>
              </a:rPr>
              <a:t>sensitive </a:t>
            </a:r>
            <a:r>
              <a:rPr sz="1300" spc="57" dirty="0">
                <a:latin typeface="Tahoma"/>
                <a:cs typeface="Tahoma"/>
              </a:rPr>
              <a:t>data, </a:t>
            </a:r>
            <a:r>
              <a:rPr sz="1300" spc="125" dirty="0">
                <a:latin typeface="Tahoma"/>
                <a:cs typeface="Tahoma"/>
              </a:rPr>
              <a:t>and </a:t>
            </a:r>
            <a:r>
              <a:rPr sz="1300" spc="-400" dirty="0">
                <a:latin typeface="Tahoma"/>
                <a:cs typeface="Tahoma"/>
              </a:rPr>
              <a:t> </a:t>
            </a:r>
            <a:r>
              <a:rPr sz="1300" spc="113" dirty="0">
                <a:latin typeface="Tahoma"/>
                <a:cs typeface="Tahoma"/>
              </a:rPr>
              <a:t>anonymize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02" dirty="0">
                <a:latin typeface="Tahoma"/>
                <a:cs typeface="Tahoma"/>
              </a:rPr>
              <a:t>data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95" dirty="0">
                <a:latin typeface="Tahoma"/>
                <a:cs typeface="Tahoma"/>
              </a:rPr>
              <a:t>whenever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90" dirty="0">
                <a:latin typeface="Tahoma"/>
                <a:cs typeface="Tahoma"/>
              </a:rPr>
              <a:t>possible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98" dirty="0">
                <a:latin typeface="Tahoma"/>
                <a:cs typeface="Tahoma"/>
              </a:rPr>
              <a:t>to</a:t>
            </a:r>
            <a:r>
              <a:rPr sz="1300" spc="-68" dirty="0">
                <a:latin typeface="Tahoma"/>
                <a:cs typeface="Tahoma"/>
              </a:rPr>
              <a:t> </a:t>
            </a:r>
            <a:r>
              <a:rPr sz="1300" spc="78" dirty="0">
                <a:latin typeface="Tahoma"/>
                <a:cs typeface="Tahoma"/>
              </a:rPr>
              <a:t>secure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02" dirty="0">
                <a:latin typeface="Tahoma"/>
                <a:cs typeface="Tahoma"/>
              </a:rPr>
              <a:t>data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78" dirty="0">
                <a:latin typeface="Tahoma"/>
                <a:cs typeface="Tahoma"/>
              </a:rPr>
              <a:t>privacy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23" dirty="0">
                <a:latin typeface="Tahoma"/>
                <a:cs typeface="Tahoma"/>
              </a:rPr>
              <a:t>with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43" dirty="0">
                <a:latin typeface="Tahoma"/>
                <a:cs typeface="Tahoma"/>
              </a:rPr>
              <a:t>AI</a:t>
            </a:r>
            <a:r>
              <a:rPr sz="1300" spc="-68" dirty="0">
                <a:latin typeface="Tahoma"/>
                <a:cs typeface="Tahoma"/>
              </a:rPr>
              <a:t> </a:t>
            </a:r>
            <a:r>
              <a:rPr sz="1300" spc="125" dirty="0">
                <a:latin typeface="Tahoma"/>
                <a:cs typeface="Tahoma"/>
              </a:rPr>
              <a:t>and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23" dirty="0">
                <a:latin typeface="Tahoma"/>
                <a:cs typeface="Tahoma"/>
              </a:rPr>
              <a:t>ML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80" dirty="0">
                <a:latin typeface="Tahoma"/>
                <a:cs typeface="Tahoma"/>
              </a:rPr>
              <a:t>technologies.</a:t>
            </a:r>
            <a:endParaRPr sz="1300" dirty="0">
              <a:latin typeface="Tahoma"/>
              <a:cs typeface="Tahoma"/>
            </a:endParaRPr>
          </a:p>
          <a:p>
            <a:pPr>
              <a:spcBef>
                <a:spcPts val="10"/>
              </a:spcBef>
            </a:pPr>
            <a:endParaRPr sz="2200" dirty="0">
              <a:latin typeface="Tahoma"/>
              <a:cs typeface="Tahoma"/>
            </a:endParaRPr>
          </a:p>
          <a:p>
            <a:pPr marL="120650" marR="1388745" algn="ctr">
              <a:lnSpc>
                <a:spcPct val="115399"/>
              </a:lnSpc>
            </a:pPr>
            <a:r>
              <a:rPr sz="1300" spc="65" dirty="0">
                <a:latin typeface="Tahoma"/>
                <a:cs typeface="Tahoma"/>
              </a:rPr>
              <a:t>There </a:t>
            </a:r>
            <a:r>
              <a:rPr sz="1300" spc="95" dirty="0">
                <a:latin typeface="Tahoma"/>
                <a:cs typeface="Tahoma"/>
              </a:rPr>
              <a:t>needs </a:t>
            </a:r>
            <a:r>
              <a:rPr sz="1300" spc="98" dirty="0">
                <a:latin typeface="Tahoma"/>
                <a:cs typeface="Tahoma"/>
              </a:rPr>
              <a:t>to </a:t>
            </a:r>
            <a:r>
              <a:rPr sz="1300" spc="120" dirty="0">
                <a:latin typeface="Tahoma"/>
                <a:cs typeface="Tahoma"/>
              </a:rPr>
              <a:t>be </a:t>
            </a:r>
            <a:r>
              <a:rPr sz="1300" spc="60" dirty="0">
                <a:latin typeface="Tahoma"/>
                <a:cs typeface="Tahoma"/>
              </a:rPr>
              <a:t>fairness </a:t>
            </a:r>
            <a:r>
              <a:rPr sz="1300" spc="102" dirty="0">
                <a:latin typeface="Tahoma"/>
                <a:cs typeface="Tahoma"/>
              </a:rPr>
              <a:t>in </a:t>
            </a:r>
            <a:r>
              <a:rPr sz="1300" spc="43" dirty="0">
                <a:latin typeface="Tahoma"/>
                <a:cs typeface="Tahoma"/>
              </a:rPr>
              <a:t>AI </a:t>
            </a:r>
            <a:r>
              <a:rPr sz="1300" spc="135" dirty="0">
                <a:latin typeface="Tahoma"/>
                <a:cs typeface="Tahoma"/>
              </a:rPr>
              <a:t>which </a:t>
            </a:r>
            <a:r>
              <a:rPr sz="1300" spc="80" dirty="0">
                <a:latin typeface="Tahoma"/>
                <a:cs typeface="Tahoma"/>
              </a:rPr>
              <a:t>entails </a:t>
            </a:r>
            <a:r>
              <a:rPr sz="1300" spc="90" dirty="0">
                <a:latin typeface="Tahoma"/>
                <a:cs typeface="Tahoma"/>
              </a:rPr>
              <a:t>identifying </a:t>
            </a:r>
            <a:r>
              <a:rPr sz="1300" spc="125" dirty="0">
                <a:latin typeface="Tahoma"/>
                <a:cs typeface="Tahoma"/>
              </a:rPr>
              <a:t>and </a:t>
            </a:r>
            <a:r>
              <a:rPr sz="1300" spc="108" dirty="0">
                <a:latin typeface="Tahoma"/>
                <a:cs typeface="Tahoma"/>
              </a:rPr>
              <a:t>eliminating </a:t>
            </a:r>
            <a:r>
              <a:rPr sz="1300" spc="110" dirty="0">
                <a:latin typeface="Tahoma"/>
                <a:cs typeface="Tahoma"/>
              </a:rPr>
              <a:t> </a:t>
            </a:r>
            <a:r>
              <a:rPr sz="1300" spc="102" dirty="0">
                <a:latin typeface="Tahoma"/>
                <a:cs typeface="Tahoma"/>
              </a:rPr>
              <a:t>discrimination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13" dirty="0">
                <a:latin typeface="Tahoma"/>
                <a:cs typeface="Tahoma"/>
              </a:rPr>
              <a:t>while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73" dirty="0">
                <a:latin typeface="Tahoma"/>
                <a:cs typeface="Tahoma"/>
              </a:rPr>
              <a:t>also</a:t>
            </a:r>
            <a:r>
              <a:rPr sz="1300" spc="-68" dirty="0">
                <a:latin typeface="Tahoma"/>
                <a:cs typeface="Tahoma"/>
              </a:rPr>
              <a:t> </a:t>
            </a:r>
            <a:r>
              <a:rPr sz="1300" spc="100" dirty="0">
                <a:latin typeface="Tahoma"/>
                <a:cs typeface="Tahoma"/>
              </a:rPr>
              <a:t>encouraging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68" dirty="0">
                <a:latin typeface="Tahoma"/>
                <a:cs typeface="Tahoma"/>
              </a:rPr>
              <a:t>diversity</a:t>
            </a:r>
            <a:r>
              <a:rPr sz="1300" spc="-68" dirty="0">
                <a:latin typeface="Tahoma"/>
                <a:cs typeface="Tahoma"/>
              </a:rPr>
              <a:t> </a:t>
            </a:r>
            <a:r>
              <a:rPr sz="1300" spc="125" dirty="0">
                <a:latin typeface="Tahoma"/>
                <a:cs typeface="Tahoma"/>
              </a:rPr>
              <a:t>and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75" dirty="0">
                <a:latin typeface="Tahoma"/>
                <a:cs typeface="Tahoma"/>
              </a:rPr>
              <a:t>inclusion.</a:t>
            </a:r>
            <a:r>
              <a:rPr sz="1300" spc="-68" dirty="0">
                <a:latin typeface="Tahoma"/>
                <a:cs typeface="Tahoma"/>
              </a:rPr>
              <a:t> </a:t>
            </a:r>
            <a:r>
              <a:rPr sz="1300" spc="57" dirty="0">
                <a:latin typeface="Tahoma"/>
                <a:cs typeface="Tahoma"/>
              </a:rPr>
              <a:t>This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50" dirty="0">
                <a:latin typeface="Tahoma"/>
                <a:cs typeface="Tahoma"/>
              </a:rPr>
              <a:t>is</a:t>
            </a:r>
            <a:r>
              <a:rPr sz="1300" spc="-68" dirty="0">
                <a:latin typeface="Tahoma"/>
                <a:cs typeface="Tahoma"/>
              </a:rPr>
              <a:t> </a:t>
            </a:r>
            <a:r>
              <a:rPr sz="1300" spc="113" dirty="0">
                <a:latin typeface="Tahoma"/>
                <a:cs typeface="Tahoma"/>
              </a:rPr>
              <a:t>can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20" dirty="0">
                <a:latin typeface="Tahoma"/>
                <a:cs typeface="Tahoma"/>
              </a:rPr>
              <a:t>be</a:t>
            </a:r>
            <a:r>
              <a:rPr sz="1300" spc="-68" dirty="0">
                <a:latin typeface="Tahoma"/>
                <a:cs typeface="Tahoma"/>
              </a:rPr>
              <a:t> </a:t>
            </a:r>
            <a:r>
              <a:rPr sz="1300" spc="120" dirty="0">
                <a:latin typeface="Tahoma"/>
                <a:cs typeface="Tahoma"/>
              </a:rPr>
              <a:t>done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02" dirty="0">
                <a:latin typeface="Tahoma"/>
                <a:cs typeface="Tahoma"/>
              </a:rPr>
              <a:t>by </a:t>
            </a:r>
            <a:r>
              <a:rPr sz="1300" spc="-398" dirty="0">
                <a:latin typeface="Tahoma"/>
                <a:cs typeface="Tahoma"/>
              </a:rPr>
              <a:t> </a:t>
            </a:r>
            <a:r>
              <a:rPr sz="1300" spc="93" dirty="0">
                <a:latin typeface="Tahoma"/>
                <a:cs typeface="Tahoma"/>
              </a:rPr>
              <a:t>using</a:t>
            </a:r>
            <a:r>
              <a:rPr sz="1300" spc="-75" dirty="0">
                <a:latin typeface="Tahoma"/>
                <a:cs typeface="Tahoma"/>
              </a:rPr>
              <a:t> </a:t>
            </a:r>
            <a:r>
              <a:rPr sz="1300" spc="90" dirty="0">
                <a:latin typeface="Tahoma"/>
                <a:cs typeface="Tahoma"/>
              </a:rPr>
              <a:t>training</a:t>
            </a:r>
            <a:r>
              <a:rPr sz="1300" spc="-73" dirty="0">
                <a:latin typeface="Tahoma"/>
                <a:cs typeface="Tahoma"/>
              </a:rPr>
              <a:t> </a:t>
            </a:r>
            <a:r>
              <a:rPr sz="1300" spc="120" dirty="0">
                <a:latin typeface="Tahoma"/>
                <a:cs typeface="Tahoma"/>
              </a:rPr>
              <a:t>models</a:t>
            </a:r>
            <a:r>
              <a:rPr sz="1300" spc="-73" dirty="0">
                <a:latin typeface="Tahoma"/>
                <a:cs typeface="Tahoma"/>
              </a:rPr>
              <a:t> </a:t>
            </a:r>
            <a:r>
              <a:rPr sz="1300" spc="123" dirty="0">
                <a:latin typeface="Tahoma"/>
                <a:cs typeface="Tahoma"/>
              </a:rPr>
              <a:t>with</a:t>
            </a:r>
            <a:r>
              <a:rPr sz="1300" spc="-73" dirty="0">
                <a:latin typeface="Tahoma"/>
                <a:cs typeface="Tahoma"/>
              </a:rPr>
              <a:t> </a:t>
            </a:r>
            <a:r>
              <a:rPr sz="1300" spc="105" dirty="0">
                <a:latin typeface="Tahoma"/>
                <a:cs typeface="Tahoma"/>
              </a:rPr>
              <a:t>equal</a:t>
            </a:r>
            <a:r>
              <a:rPr sz="1300" spc="-73" dirty="0">
                <a:latin typeface="Tahoma"/>
                <a:cs typeface="Tahoma"/>
              </a:rPr>
              <a:t> </a:t>
            </a:r>
            <a:r>
              <a:rPr sz="1300" spc="73" dirty="0">
                <a:latin typeface="Tahoma"/>
                <a:cs typeface="Tahoma"/>
              </a:rPr>
              <a:t>representation.</a:t>
            </a:r>
            <a:endParaRPr sz="1300" dirty="0">
              <a:latin typeface="Tahoma"/>
              <a:cs typeface="Tahoma"/>
            </a:endParaRPr>
          </a:p>
          <a:p>
            <a:pPr>
              <a:spcBef>
                <a:spcPts val="10"/>
              </a:spcBef>
            </a:pPr>
            <a:endParaRPr sz="1975" dirty="0">
              <a:latin typeface="Tahoma"/>
              <a:cs typeface="Tahoma"/>
            </a:endParaRPr>
          </a:p>
          <a:p>
            <a:pPr marL="108902" marR="1731645" algn="ctr">
              <a:lnSpc>
                <a:spcPct val="115399"/>
              </a:lnSpc>
              <a:spcBef>
                <a:spcPts val="3"/>
              </a:spcBef>
            </a:pPr>
            <a:r>
              <a:rPr sz="1300" spc="93" dirty="0">
                <a:latin typeface="Tahoma"/>
                <a:cs typeface="Tahoma"/>
              </a:rPr>
              <a:t>Develop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98" dirty="0">
                <a:latin typeface="Tahoma"/>
                <a:cs typeface="Tahoma"/>
              </a:rPr>
              <a:t>explainable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43" dirty="0">
                <a:latin typeface="Tahoma"/>
                <a:cs typeface="Tahoma"/>
              </a:rPr>
              <a:t>AI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00" dirty="0">
                <a:latin typeface="Tahoma"/>
                <a:cs typeface="Tahoma"/>
              </a:rPr>
              <a:t>that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50" dirty="0">
                <a:latin typeface="Tahoma"/>
                <a:cs typeface="Tahoma"/>
              </a:rPr>
              <a:t>is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75" dirty="0">
                <a:latin typeface="Tahoma"/>
                <a:cs typeface="Tahoma"/>
              </a:rPr>
              <a:t>visible</a:t>
            </a:r>
            <a:r>
              <a:rPr sz="1300" spc="-68" dirty="0">
                <a:latin typeface="Tahoma"/>
                <a:cs typeface="Tahoma"/>
              </a:rPr>
              <a:t> </a:t>
            </a:r>
            <a:r>
              <a:rPr sz="1300" spc="68" dirty="0">
                <a:latin typeface="Tahoma"/>
                <a:cs typeface="Tahoma"/>
              </a:rPr>
              <a:t>across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75" dirty="0">
                <a:latin typeface="Tahoma"/>
                <a:cs typeface="Tahoma"/>
              </a:rPr>
              <a:t>processes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25" dirty="0">
                <a:latin typeface="Tahoma"/>
                <a:cs typeface="Tahoma"/>
              </a:rPr>
              <a:t>and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93" dirty="0">
                <a:latin typeface="Tahoma"/>
                <a:cs typeface="Tahoma"/>
              </a:rPr>
              <a:t>functions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98" dirty="0">
                <a:latin typeface="Tahoma"/>
                <a:cs typeface="Tahoma"/>
              </a:rPr>
              <a:t>to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85" dirty="0">
                <a:latin typeface="Tahoma"/>
                <a:cs typeface="Tahoma"/>
              </a:rPr>
              <a:t>generate </a:t>
            </a:r>
            <a:r>
              <a:rPr sz="1300" spc="-398" dirty="0">
                <a:latin typeface="Tahoma"/>
                <a:cs typeface="Tahoma"/>
              </a:rPr>
              <a:t> </a:t>
            </a:r>
            <a:r>
              <a:rPr sz="1300" spc="75" dirty="0">
                <a:latin typeface="Tahoma"/>
                <a:cs typeface="Tahoma"/>
              </a:rPr>
              <a:t>trust</a:t>
            </a:r>
            <a:r>
              <a:rPr sz="1300" spc="-73" dirty="0">
                <a:latin typeface="Tahoma"/>
                <a:cs typeface="Tahoma"/>
              </a:rPr>
              <a:t> </a:t>
            </a:r>
            <a:r>
              <a:rPr sz="1300" spc="138" dirty="0">
                <a:latin typeface="Tahoma"/>
                <a:cs typeface="Tahoma"/>
              </a:rPr>
              <a:t>among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00" dirty="0">
                <a:latin typeface="Tahoma"/>
                <a:cs typeface="Tahoma"/>
              </a:rPr>
              <a:t>employees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125" dirty="0">
                <a:latin typeface="Tahoma"/>
                <a:cs typeface="Tahoma"/>
              </a:rPr>
              <a:t>and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78" dirty="0">
                <a:latin typeface="Tahoma"/>
                <a:cs typeface="Tahoma"/>
              </a:rPr>
              <a:t>customers.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93" dirty="0">
                <a:latin typeface="Tahoma"/>
                <a:cs typeface="Tahoma"/>
              </a:rPr>
              <a:t>Provide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83" dirty="0">
                <a:latin typeface="Tahoma"/>
                <a:cs typeface="Tahoma"/>
              </a:rPr>
              <a:t>examinability,</a:t>
            </a:r>
            <a:r>
              <a:rPr sz="1300" spc="-70" dirty="0">
                <a:latin typeface="Tahoma"/>
                <a:cs typeface="Tahoma"/>
              </a:rPr>
              <a:t> </a:t>
            </a:r>
            <a:r>
              <a:rPr sz="1300" spc="95" dirty="0">
                <a:latin typeface="Tahoma"/>
                <a:cs typeface="Tahoma"/>
              </a:rPr>
              <a:t>comprehension, </a:t>
            </a:r>
            <a:r>
              <a:rPr sz="1300" spc="98" dirty="0">
                <a:latin typeface="Tahoma"/>
                <a:cs typeface="Tahoma"/>
              </a:rPr>
              <a:t> </a:t>
            </a:r>
            <a:r>
              <a:rPr sz="1300" spc="125" dirty="0">
                <a:latin typeface="Tahoma"/>
                <a:cs typeface="Tahoma"/>
              </a:rPr>
              <a:t>and</a:t>
            </a:r>
            <a:r>
              <a:rPr sz="1300" spc="-75" dirty="0">
                <a:latin typeface="Tahoma"/>
                <a:cs typeface="Tahoma"/>
              </a:rPr>
              <a:t> </a:t>
            </a:r>
            <a:r>
              <a:rPr sz="1300" spc="68" dirty="0">
                <a:latin typeface="Tahoma"/>
                <a:cs typeface="Tahoma"/>
              </a:rPr>
              <a:t>traceability.</a:t>
            </a:r>
            <a:endParaRPr sz="1300" dirty="0">
              <a:latin typeface="Tahoma"/>
              <a:cs typeface="Tahoma"/>
            </a:endParaRPr>
          </a:p>
          <a:p>
            <a:pPr>
              <a:spcBef>
                <a:spcPts val="18"/>
              </a:spcBef>
            </a:pPr>
            <a:endParaRPr sz="19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144970" y="81351"/>
            <a:ext cx="7202456" cy="45806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resources</a:t>
            </a:r>
            <a:endParaRPr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idx="1"/>
          </p:nvPr>
        </p:nvSpPr>
        <p:spPr>
          <a:xfrm>
            <a:off x="0" y="650650"/>
            <a:ext cx="7209574" cy="411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Recommended textbook: “Deep learning”</a:t>
            </a:r>
            <a:br>
              <a:rPr lang="en" sz="2400" dirty="0"/>
            </a:br>
            <a:r>
              <a:rPr lang="en" sz="2400" dirty="0"/>
              <a:t>by Goodfellow, Bengio, Courville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Lots of further material available online, e.g.:</a:t>
            </a:r>
            <a:br>
              <a:rPr lang="en" sz="2400" dirty="0"/>
            </a:br>
            <a:r>
              <a:rPr lang="en" sz="1800" u="sng" dirty="0">
                <a:solidFill>
                  <a:schemeClr val="hlink"/>
                </a:solidFill>
                <a:hlinkClick r:id="rId3"/>
              </a:rPr>
              <a:t>http://cs231n.stanford.edu/</a:t>
            </a:r>
            <a:r>
              <a:rPr lang="en" sz="1800" dirty="0"/>
              <a:t>   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http://course.fast.ai/</a:t>
            </a:r>
            <a:r>
              <a:rPr lang="en" sz="1800" dirty="0"/>
              <a:t>  </a:t>
            </a:r>
            <a:br>
              <a:rPr lang="en" sz="1800" dirty="0"/>
            </a:b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https://developers.google.com/machine-learning/crash-course/</a:t>
            </a:r>
            <a:r>
              <a:rPr lang="en" sz="1800" dirty="0"/>
              <a:t>  </a:t>
            </a:r>
            <a:br>
              <a:rPr lang="en" sz="1800" dirty="0"/>
            </a:br>
            <a:r>
              <a:rPr lang="en" sz="1800" u="sng" dirty="0">
                <a:solidFill>
                  <a:schemeClr val="hlink"/>
                </a:solidFill>
                <a:hlinkClick r:id="rId6"/>
              </a:rPr>
              <a:t>www.nvidia.com/dlilabs</a:t>
            </a:r>
            <a:r>
              <a:rPr lang="en" sz="1800" dirty="0"/>
              <a:t>    </a:t>
            </a:r>
            <a:r>
              <a:rPr lang="en" sz="1800" u="sng" dirty="0">
                <a:solidFill>
                  <a:schemeClr val="hlink"/>
                </a:solidFill>
                <a:hlinkClick r:id="rId7"/>
              </a:rPr>
              <a:t>http://introtodeeplearning.com/</a:t>
            </a:r>
            <a:r>
              <a:rPr lang="en" sz="1800" dirty="0"/>
              <a:t> </a:t>
            </a:r>
            <a:br>
              <a:rPr lang="en" sz="1800" dirty="0"/>
            </a:br>
            <a:r>
              <a:rPr lang="en" sz="1800" u="sng" dirty="0">
                <a:solidFill>
                  <a:schemeClr val="hlink"/>
                </a:solidFill>
                <a:hlinkClick r:id="rId8"/>
              </a:rPr>
              <a:t>https://github.com/oxford-cs-deepnlp-2017/lectures</a:t>
            </a:r>
            <a:r>
              <a:rPr lang="en" sz="1800" dirty="0"/>
              <a:t>,</a:t>
            </a:r>
            <a:br>
              <a:rPr lang="en" sz="1800" dirty="0"/>
            </a:br>
            <a:r>
              <a:rPr lang="en" sz="1800" u="sng" dirty="0">
                <a:solidFill>
                  <a:schemeClr val="hlink"/>
                </a:solidFill>
                <a:hlinkClick r:id="rId9"/>
              </a:rPr>
              <a:t>https://jalammar.github.io/</a:t>
            </a:r>
            <a:r>
              <a:rPr lang="en" sz="1800" dirty="0"/>
              <a:t> </a:t>
            </a:r>
            <a:endParaRPr sz="18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br>
              <a:rPr lang="en" sz="2400" dirty="0"/>
            </a:br>
            <a:endParaRPr sz="2400" dirty="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09575" y="650650"/>
            <a:ext cx="1849051" cy="24559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09574" y="3175236"/>
            <a:ext cx="1849051" cy="245841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62164D-7D1B-4444-A454-F29AE0A80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0218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 descr="Deep_Learning_Icons_R5_PNG.jp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75" y="33338"/>
            <a:ext cx="8879450" cy="5648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0" y="5400556"/>
            <a:ext cx="91440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 from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https://blogs.nvidia.com/blog/2016/07/29/whats-difference-artificial-intelligence-machine-learning-deep-learning-ai/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75" y="1392125"/>
            <a:ext cx="837050" cy="12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8239300" y="1852500"/>
            <a:ext cx="5241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cat</a:t>
            </a:r>
            <a:endParaRPr sz="1800" b="1"/>
          </a:p>
        </p:txBody>
      </p:sp>
      <p:sp>
        <p:nvSpPr>
          <p:cNvPr id="144" name="Google Shape;144;p23"/>
          <p:cNvSpPr txBox="1"/>
          <p:nvPr/>
        </p:nvSpPr>
        <p:spPr>
          <a:xfrm>
            <a:off x="747275" y="704083"/>
            <a:ext cx="5111658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“Traditional” machine learning:</a:t>
            </a:r>
            <a:endParaRPr sz="2400" dirty="0"/>
          </a:p>
        </p:txBody>
      </p:sp>
      <p:sp>
        <p:nvSpPr>
          <p:cNvPr id="145" name="Google Shape;145;p23"/>
          <p:cNvSpPr/>
          <p:nvPr/>
        </p:nvSpPr>
        <p:spPr>
          <a:xfrm>
            <a:off x="1979774" y="1693800"/>
            <a:ext cx="1804826" cy="808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handcrafted features</a:t>
            </a:r>
            <a:endParaRPr sz="1800" dirty="0"/>
          </a:p>
        </p:txBody>
      </p:sp>
      <p:sp>
        <p:nvSpPr>
          <p:cNvPr id="146" name="Google Shape;146;p23"/>
          <p:cNvSpPr/>
          <p:nvPr/>
        </p:nvSpPr>
        <p:spPr>
          <a:xfrm>
            <a:off x="6516525" y="1685333"/>
            <a:ext cx="1293000" cy="808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classifier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47" name="Google Shape;147;p23"/>
          <p:cNvCxnSpPr>
            <a:cxnSpLocks/>
            <a:endCxn id="145" idx="1"/>
          </p:cNvCxnSpPr>
          <p:nvPr/>
        </p:nvCxnSpPr>
        <p:spPr>
          <a:xfrm flipV="1">
            <a:off x="1611075" y="2098200"/>
            <a:ext cx="368699" cy="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23"/>
          <p:cNvCxnSpPr>
            <a:cxnSpLocks/>
            <a:stCxn id="145" idx="3"/>
            <a:endCxn id="146" idx="1"/>
          </p:cNvCxnSpPr>
          <p:nvPr/>
        </p:nvCxnSpPr>
        <p:spPr>
          <a:xfrm flipV="1">
            <a:off x="3784600" y="2089733"/>
            <a:ext cx="2731925" cy="846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23"/>
          <p:cNvCxnSpPr>
            <a:stCxn id="146" idx="3"/>
            <a:endCxn id="143" idx="1"/>
          </p:cNvCxnSpPr>
          <p:nvPr/>
        </p:nvCxnSpPr>
        <p:spPr>
          <a:xfrm>
            <a:off x="7809525" y="2089733"/>
            <a:ext cx="429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75" y="3784347"/>
            <a:ext cx="837050" cy="12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8239300" y="4244722"/>
            <a:ext cx="5241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cat</a:t>
            </a:r>
            <a:endParaRPr sz="1800" b="1"/>
          </a:p>
        </p:txBody>
      </p:sp>
      <p:sp>
        <p:nvSpPr>
          <p:cNvPr id="152" name="Google Shape;152;p23"/>
          <p:cNvSpPr txBox="1"/>
          <p:nvPr/>
        </p:nvSpPr>
        <p:spPr>
          <a:xfrm>
            <a:off x="747275" y="3096306"/>
            <a:ext cx="4609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Deep, “end-to-end” learning:</a:t>
            </a:r>
            <a:endParaRPr sz="2400"/>
          </a:p>
        </p:txBody>
      </p:sp>
      <p:cxnSp>
        <p:nvCxnSpPr>
          <p:cNvPr id="153" name="Google Shape;153;p23"/>
          <p:cNvCxnSpPr>
            <a:endCxn id="154" idx="1"/>
          </p:cNvCxnSpPr>
          <p:nvPr/>
        </p:nvCxnSpPr>
        <p:spPr>
          <a:xfrm rot="10800000" flipH="1">
            <a:off x="1611075" y="4481822"/>
            <a:ext cx="368700" cy="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3"/>
          <p:cNvCxnSpPr>
            <a:stCxn id="156" idx="3"/>
            <a:endCxn id="151" idx="1"/>
          </p:cNvCxnSpPr>
          <p:nvPr/>
        </p:nvCxnSpPr>
        <p:spPr>
          <a:xfrm>
            <a:off x="7809400" y="4481872"/>
            <a:ext cx="429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3"/>
          <p:cNvSpPr/>
          <p:nvPr/>
        </p:nvSpPr>
        <p:spPr>
          <a:xfrm>
            <a:off x="5017088" y="3994556"/>
            <a:ext cx="1293000" cy="974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high-level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3498425" y="3994556"/>
            <a:ext cx="1293000" cy="974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mid-level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1979775" y="3997222"/>
            <a:ext cx="1293000" cy="974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low-level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6516525" y="4080222"/>
            <a:ext cx="1293000" cy="808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classifier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61" name="Google Shape;161;p23"/>
          <p:cNvCxnSpPr>
            <a:stCxn id="159" idx="3"/>
            <a:endCxn id="158" idx="1"/>
          </p:cNvCxnSpPr>
          <p:nvPr/>
        </p:nvCxnSpPr>
        <p:spPr>
          <a:xfrm rot="10800000" flipH="1">
            <a:off x="3272775" y="4481872"/>
            <a:ext cx="225600" cy="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3"/>
          <p:cNvCxnSpPr>
            <a:stCxn id="158" idx="3"/>
            <a:endCxn id="157" idx="1"/>
          </p:cNvCxnSpPr>
          <p:nvPr/>
        </p:nvCxnSpPr>
        <p:spPr>
          <a:xfrm>
            <a:off x="4791425" y="4481906"/>
            <a:ext cx="22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3"/>
          <p:cNvCxnSpPr>
            <a:stCxn id="157" idx="3"/>
            <a:endCxn id="160" idx="1"/>
          </p:cNvCxnSpPr>
          <p:nvPr/>
        </p:nvCxnSpPr>
        <p:spPr>
          <a:xfrm>
            <a:off x="6310088" y="4481906"/>
            <a:ext cx="206400" cy="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9A151013-B7AE-4F4B-2068-CD682B4718DA}"/>
              </a:ext>
            </a:extLst>
          </p:cNvPr>
          <p:cNvSpPr/>
          <p:nvPr/>
        </p:nvSpPr>
        <p:spPr>
          <a:xfrm>
            <a:off x="2683565" y="1451332"/>
            <a:ext cx="1625048" cy="3075942"/>
          </a:xfrm>
          <a:prstGeom prst="ca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F0C808-1D1E-68CB-E81A-43FB79B3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32" y="741615"/>
            <a:ext cx="7462727" cy="79473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What is Machine Learning?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0E8F7-67FE-6948-B11B-F8F9488B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210D-C6E3-AE47-BFA0-5BCB56C38553}" type="slidenum">
              <a:rPr lang="en-US" smtClean="0"/>
              <a:t>8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67EAFB-8234-AA86-F62C-57ADF70A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58" y="1905623"/>
            <a:ext cx="963182" cy="6784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B1A4AC-9100-2664-A122-139E4EF1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48" y="2619435"/>
            <a:ext cx="977280" cy="6136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39A491-5E82-0108-BD0B-66CC487A3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361" y="3311216"/>
            <a:ext cx="753977" cy="4888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9DAB9A-422A-5C9B-A2B6-7ABDEB88B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590" y="3935428"/>
            <a:ext cx="722998" cy="526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91651-653C-5D23-59E3-22A25BEDAC55}"/>
              </a:ext>
            </a:extLst>
          </p:cNvPr>
          <p:cNvSpPr txBox="1"/>
          <p:nvPr/>
        </p:nvSpPr>
        <p:spPr>
          <a:xfrm>
            <a:off x="3134590" y="4592670"/>
            <a:ext cx="857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DDF8F-0D11-3838-30B9-77D1F066BEBC}"/>
              </a:ext>
            </a:extLst>
          </p:cNvPr>
          <p:cNvSpPr txBox="1"/>
          <p:nvPr/>
        </p:nvSpPr>
        <p:spPr>
          <a:xfrm>
            <a:off x="5085879" y="1614488"/>
            <a:ext cx="28722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This what we called as Data or Training dataset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So, we first need to provide training dataset to the machine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AB8B3-0D0B-64E8-6E98-0CE481F66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53" y="2059463"/>
            <a:ext cx="990600" cy="1695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949971-636A-F1D2-11AE-398DAFD0B4CA}"/>
              </a:ext>
            </a:extLst>
          </p:cNvPr>
          <p:cNvSpPr txBox="1"/>
          <p:nvPr/>
        </p:nvSpPr>
        <p:spPr>
          <a:xfrm>
            <a:off x="1893446" y="2454359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3387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9A151013-B7AE-4F4B-2068-CD682B4718DA}"/>
              </a:ext>
            </a:extLst>
          </p:cNvPr>
          <p:cNvSpPr/>
          <p:nvPr/>
        </p:nvSpPr>
        <p:spPr>
          <a:xfrm>
            <a:off x="2683565" y="1451332"/>
            <a:ext cx="1625048" cy="3075942"/>
          </a:xfrm>
          <a:prstGeom prst="ca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F0C808-1D1E-68CB-E81A-43FB79B3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65" y="667171"/>
            <a:ext cx="7462727" cy="79473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What is Machine Learning?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0E8F7-67FE-6948-B11B-F8F9488B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210D-C6E3-AE47-BFA0-5BCB56C38553}" type="slidenum">
              <a:rPr lang="en-US" smtClean="0"/>
              <a:t>9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67EAFB-8234-AA86-F62C-57ADF70A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58" y="1905623"/>
            <a:ext cx="963182" cy="6784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B1A4AC-9100-2664-A122-139E4EF1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48" y="2619435"/>
            <a:ext cx="977280" cy="6136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39A491-5E82-0108-BD0B-66CC487A3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361" y="3311216"/>
            <a:ext cx="753977" cy="4888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9DAB9A-422A-5C9B-A2B6-7ABDEB88B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590" y="3935428"/>
            <a:ext cx="722998" cy="526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91651-653C-5D23-59E3-22A25BEDAC55}"/>
              </a:ext>
            </a:extLst>
          </p:cNvPr>
          <p:cNvSpPr txBox="1"/>
          <p:nvPr/>
        </p:nvSpPr>
        <p:spPr>
          <a:xfrm>
            <a:off x="3134590" y="4592670"/>
            <a:ext cx="857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9123C4-A997-B98A-90D2-D953C30F0DBC}"/>
              </a:ext>
            </a:extLst>
          </p:cNvPr>
          <p:cNvSpPr txBox="1"/>
          <p:nvPr/>
        </p:nvSpPr>
        <p:spPr>
          <a:xfrm>
            <a:off x="4414592" y="2585925"/>
            <a:ext cx="3229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CB474-4AF9-5EFC-5DB7-268424BA906E}"/>
              </a:ext>
            </a:extLst>
          </p:cNvPr>
          <p:cNvSpPr txBox="1"/>
          <p:nvPr/>
        </p:nvSpPr>
        <p:spPr>
          <a:xfrm>
            <a:off x="4572000" y="3617832"/>
            <a:ext cx="42505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 Then, devise algorithms and execute programs on the data With respect to the underlying target tasks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CB7E47-F867-BD1C-A30D-2144B0E38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53" y="2059463"/>
            <a:ext cx="990600" cy="1695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860311-AD0C-CA82-59B9-6897C6E6B113}"/>
              </a:ext>
            </a:extLst>
          </p:cNvPr>
          <p:cNvSpPr txBox="1"/>
          <p:nvPr/>
        </p:nvSpPr>
        <p:spPr>
          <a:xfrm>
            <a:off x="1893446" y="2454359"/>
            <a:ext cx="2786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+</a:t>
            </a:r>
          </a:p>
        </p:txBody>
      </p:sp>
      <p:pic>
        <p:nvPicPr>
          <p:cNvPr id="2050" name="Picture 2" descr="execution Icon - Download execution Icon 3968542 | Noun Project">
            <a:extLst>
              <a:ext uri="{FF2B5EF4-FFF2-40B4-BE49-F238E27FC236}">
                <a16:creationId xmlns:a16="http://schemas.microsoft.com/office/drawing/2014/main" id="{E88B92CD-4FB6-5AA7-CD88-9EA17966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34" y="218908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9171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174</TotalTime>
  <Words>2001</Words>
  <Application>Microsoft Office PowerPoint</Application>
  <PresentationFormat>On-screen Show (16:10)</PresentationFormat>
  <Paragraphs>369</Paragraphs>
  <Slides>54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0" baseType="lpstr">
      <vt:lpstr>MS PGothic</vt:lpstr>
      <vt:lpstr>Arial</vt:lpstr>
      <vt:lpstr>Arial Black</vt:lpstr>
      <vt:lpstr>Calibri</vt:lpstr>
      <vt:lpstr>Cambria Math</vt:lpstr>
      <vt:lpstr>Century Gothic</vt:lpstr>
      <vt:lpstr>Consolas</vt:lpstr>
      <vt:lpstr>Corbel</vt:lpstr>
      <vt:lpstr>IBM Plex Sans</vt:lpstr>
      <vt:lpstr>Lucida Sans Unicode</vt:lpstr>
      <vt:lpstr>Microsoft Sans Serif</vt:lpstr>
      <vt:lpstr>Noto Sans Symbols</vt:lpstr>
      <vt:lpstr>Oswald</vt:lpstr>
      <vt:lpstr>Tahoma</vt:lpstr>
      <vt:lpstr>Verdana</vt:lpstr>
      <vt:lpstr>Gallery</vt:lpstr>
      <vt:lpstr>Introduction to AI</vt:lpstr>
      <vt:lpstr>What is Artificial  Intelligence?</vt:lpstr>
      <vt:lpstr>Are AI and Machine Learning the Same?</vt:lpstr>
      <vt:lpstr>Machine  Learning</vt:lpstr>
      <vt:lpstr>What is deep learning?</vt:lpstr>
      <vt:lpstr>PowerPoint Presentation</vt:lpstr>
      <vt:lpstr>PowerPoint Presentation</vt:lpstr>
      <vt:lpstr>What is Machine Learning?</vt:lpstr>
      <vt:lpstr>What is Machine Learning?</vt:lpstr>
      <vt:lpstr>What is Machine Learning?</vt:lpstr>
      <vt:lpstr>What is Machine Learning?</vt:lpstr>
      <vt:lpstr>What is Machine Learning?</vt:lpstr>
      <vt:lpstr>What is Machine Learning?</vt:lpstr>
      <vt:lpstr>PowerPoint Presentation</vt:lpstr>
      <vt:lpstr>Play a Game </vt:lpstr>
      <vt:lpstr>Main types of machine learning</vt:lpstr>
      <vt:lpstr>Machine Learning Paradigms</vt:lpstr>
      <vt:lpstr>What is Supervised Learning?</vt:lpstr>
      <vt:lpstr>What is Supervised Learning?</vt:lpstr>
      <vt:lpstr>What is Supervised Learning?</vt:lpstr>
      <vt:lpstr>What is Supervised Learning?</vt:lpstr>
      <vt:lpstr>What is Supervised Learning?</vt:lpstr>
      <vt:lpstr>What is Supervised Learning?</vt:lpstr>
      <vt:lpstr>Classifier</vt:lpstr>
      <vt:lpstr>Play a Game </vt:lpstr>
      <vt:lpstr>Regression</vt:lpstr>
      <vt:lpstr>PowerPoint Presentation</vt:lpstr>
      <vt:lpstr>What is Unsupervised Learning</vt:lpstr>
      <vt:lpstr>What is Unsupervised Learning</vt:lpstr>
      <vt:lpstr>What is Unsupervised Learning</vt:lpstr>
      <vt:lpstr>More Example Unsupervised Learning</vt:lpstr>
      <vt:lpstr>More Example Unsupervised Learning</vt:lpstr>
      <vt:lpstr>PowerPoint Presentation</vt:lpstr>
      <vt:lpstr>What is Clustering?</vt:lpstr>
      <vt:lpstr>What is Clustering?</vt:lpstr>
      <vt:lpstr>What is Reinforcement Learning</vt:lpstr>
      <vt:lpstr>What is Reinforcement Learning</vt:lpstr>
      <vt:lpstr>What is Reinforcement Learning</vt:lpstr>
      <vt:lpstr>What is Reinforcement Learning</vt:lpstr>
      <vt:lpstr>Data</vt:lpstr>
      <vt:lpstr>Optimization</vt:lpstr>
      <vt:lpstr>Over- and underfitting, generalization, regularization</vt:lpstr>
      <vt:lpstr>Deep learning</vt:lpstr>
      <vt:lpstr>Anatomy of a deep neural network</vt:lpstr>
      <vt:lpstr>Layers</vt:lpstr>
      <vt:lpstr>Input data and targets</vt:lpstr>
      <vt:lpstr>Loss function</vt:lpstr>
      <vt:lpstr>Anatomy of a deep neural network</vt:lpstr>
      <vt:lpstr>Benefits of A.I.</vt:lpstr>
      <vt:lpstr>what are the  disadvantages of AI?</vt:lpstr>
      <vt:lpstr>how can we use ai  responsibly?</vt:lpstr>
      <vt:lpstr>REsponsible Ai USe</vt:lpstr>
      <vt:lpstr>Further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</dc:title>
  <dc:creator>KAVITHA V</dc:creator>
  <cp:lastModifiedBy>Lakshmi M 102688</cp:lastModifiedBy>
  <cp:revision>13</cp:revision>
  <dcterms:modified xsi:type="dcterms:W3CDTF">2024-11-12T03:02:16Z</dcterms:modified>
</cp:coreProperties>
</file>